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77" r:id="rId1"/>
  </p:sldMasterIdLst>
  <p:sldIdLst>
    <p:sldId id="256" r:id="rId2"/>
    <p:sldId id="258" r:id="rId3"/>
    <p:sldId id="265" r:id="rId4"/>
    <p:sldId id="267" r:id="rId5"/>
    <p:sldId id="268" r:id="rId6"/>
    <p:sldId id="266" r:id="rId7"/>
    <p:sldId id="270" r:id="rId8"/>
    <p:sldId id="269" r:id="rId9"/>
    <p:sldId id="262" r:id="rId10"/>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1110"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diagrams/_rels/data1.xml.rels><?xml version="1.0" encoding="UTF-8" standalone="yes"?>
<Relationships xmlns="http://schemas.openxmlformats.org/package/2006/relationships"><Relationship Id="rId2" Type="http://schemas.openxmlformats.org/officeDocument/2006/relationships/image" Target="../media/image2.svg"/><Relationship Id="rId1" Type="http://schemas.openxmlformats.org/officeDocument/2006/relationships/image" Target="../media/image1.png"/></Relationships>
</file>

<file path=ppt/diagrams/_rels/data3.xml.rels><?xml version="1.0" encoding="UTF-8" standalone="yes"?>
<Relationships xmlns="http://schemas.openxmlformats.org/package/2006/relationships"><Relationship Id="rId1" Type="http://schemas.openxmlformats.org/officeDocument/2006/relationships/hyperlink" Target="https://www.turkiye.gov.tr/sosyal-guvenlik-4a-ise-giris-cikis-bildirgesi" TargetMode="External"/></Relationships>
</file>

<file path=ppt/diagrams/_rels/data5.xml.rels><?xml version="1.0" encoding="UTF-8" standalone="yes"?>
<Relationships xmlns="http://schemas.openxmlformats.org/package/2006/relationships"><Relationship Id="rId8" Type="http://schemas.openxmlformats.org/officeDocument/2006/relationships/image" Target="../media/image11.svg"/><Relationship Id="rId3" Type="http://schemas.openxmlformats.org/officeDocument/2006/relationships/image" Target="../media/image4.png"/><Relationship Id="rId7" Type="http://schemas.openxmlformats.org/officeDocument/2006/relationships/image" Target="../media/image6.png"/><Relationship Id="rId12" Type="http://schemas.openxmlformats.org/officeDocument/2006/relationships/image" Target="../media/image15.svg"/><Relationship Id="rId2" Type="http://schemas.openxmlformats.org/officeDocument/2006/relationships/image" Target="../media/image5.svg"/><Relationship Id="rId1" Type="http://schemas.openxmlformats.org/officeDocument/2006/relationships/image" Target="../media/image3.png"/><Relationship Id="rId6" Type="http://schemas.openxmlformats.org/officeDocument/2006/relationships/image" Target="../media/image9.svg"/><Relationship Id="rId11" Type="http://schemas.openxmlformats.org/officeDocument/2006/relationships/image" Target="../media/image8.png"/><Relationship Id="rId5" Type="http://schemas.openxmlformats.org/officeDocument/2006/relationships/image" Target="../media/image5.png"/><Relationship Id="rId10" Type="http://schemas.openxmlformats.org/officeDocument/2006/relationships/image" Target="../media/image13.svg"/><Relationship Id="rId4" Type="http://schemas.openxmlformats.org/officeDocument/2006/relationships/image" Target="../media/image7.svg"/><Relationship Id="rId9" Type="http://schemas.openxmlformats.org/officeDocument/2006/relationships/image" Target="../media/image7.png"/></Relationships>
</file>

<file path=ppt/diagrams/_rels/data6.xml.rels><?xml version="1.0" encoding="UTF-8" standalone="yes"?>
<Relationships xmlns="http://schemas.openxmlformats.org/package/2006/relationships"><Relationship Id="rId8" Type="http://schemas.openxmlformats.org/officeDocument/2006/relationships/image" Target="../media/image23.svg"/><Relationship Id="rId3" Type="http://schemas.openxmlformats.org/officeDocument/2006/relationships/image" Target="../media/image10.png"/><Relationship Id="rId7" Type="http://schemas.openxmlformats.org/officeDocument/2006/relationships/image" Target="../media/image12.png"/><Relationship Id="rId2" Type="http://schemas.openxmlformats.org/officeDocument/2006/relationships/image" Target="../media/image17.svg"/><Relationship Id="rId1" Type="http://schemas.openxmlformats.org/officeDocument/2006/relationships/image" Target="../media/image9.png"/><Relationship Id="rId6" Type="http://schemas.openxmlformats.org/officeDocument/2006/relationships/image" Target="../media/image21.svg"/><Relationship Id="rId5" Type="http://schemas.openxmlformats.org/officeDocument/2006/relationships/image" Target="../media/image11.png"/><Relationship Id="rId4" Type="http://schemas.openxmlformats.org/officeDocument/2006/relationships/image" Target="../media/image19.svg"/></Relationships>
</file>

<file path=ppt/diagrams/_rels/data7.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25.svg"/><Relationship Id="rId1" Type="http://schemas.openxmlformats.org/officeDocument/2006/relationships/image" Target="../media/image13.png"/><Relationship Id="rId4" Type="http://schemas.openxmlformats.org/officeDocument/2006/relationships/image" Target="../media/image27.svg"/></Relationships>
</file>

<file path=ppt/diagrams/_rels/drawing1.xml.rels><?xml version="1.0" encoding="UTF-8" standalone="yes"?>
<Relationships xmlns="http://schemas.openxmlformats.org/package/2006/relationships"><Relationship Id="rId2" Type="http://schemas.openxmlformats.org/officeDocument/2006/relationships/image" Target="../media/image2.svg"/><Relationship Id="rId1" Type="http://schemas.openxmlformats.org/officeDocument/2006/relationships/image" Target="../media/image1.png"/></Relationships>
</file>

<file path=ppt/diagrams/_rels/drawing3.xml.rels><?xml version="1.0" encoding="UTF-8" standalone="yes"?>
<Relationships xmlns="http://schemas.openxmlformats.org/package/2006/relationships"><Relationship Id="rId1" Type="http://schemas.openxmlformats.org/officeDocument/2006/relationships/hyperlink" Target="https://www.turkiye.gov.tr/sosyal-guvenlik-4a-ise-giris-cikis-bildirgesi" TargetMode="External"/></Relationships>
</file>

<file path=ppt/diagrams/_rels/drawing5.xml.rels><?xml version="1.0" encoding="UTF-8" standalone="yes"?>
<Relationships xmlns="http://schemas.openxmlformats.org/package/2006/relationships"><Relationship Id="rId8" Type="http://schemas.openxmlformats.org/officeDocument/2006/relationships/image" Target="../media/image11.svg"/><Relationship Id="rId3" Type="http://schemas.openxmlformats.org/officeDocument/2006/relationships/image" Target="../media/image4.png"/><Relationship Id="rId7" Type="http://schemas.openxmlformats.org/officeDocument/2006/relationships/image" Target="../media/image6.png"/><Relationship Id="rId12" Type="http://schemas.openxmlformats.org/officeDocument/2006/relationships/image" Target="../media/image15.svg"/><Relationship Id="rId2" Type="http://schemas.openxmlformats.org/officeDocument/2006/relationships/image" Target="../media/image5.svg"/><Relationship Id="rId1" Type="http://schemas.openxmlformats.org/officeDocument/2006/relationships/image" Target="../media/image3.png"/><Relationship Id="rId6" Type="http://schemas.openxmlformats.org/officeDocument/2006/relationships/image" Target="../media/image9.svg"/><Relationship Id="rId11" Type="http://schemas.openxmlformats.org/officeDocument/2006/relationships/image" Target="../media/image8.png"/><Relationship Id="rId5" Type="http://schemas.openxmlformats.org/officeDocument/2006/relationships/image" Target="../media/image5.png"/><Relationship Id="rId10" Type="http://schemas.openxmlformats.org/officeDocument/2006/relationships/image" Target="../media/image13.svg"/><Relationship Id="rId4" Type="http://schemas.openxmlformats.org/officeDocument/2006/relationships/image" Target="../media/image7.svg"/><Relationship Id="rId9" Type="http://schemas.openxmlformats.org/officeDocument/2006/relationships/image" Target="../media/image7.png"/></Relationships>
</file>

<file path=ppt/diagrams/_rels/drawing6.xml.rels><?xml version="1.0" encoding="UTF-8" standalone="yes"?>
<Relationships xmlns="http://schemas.openxmlformats.org/package/2006/relationships"><Relationship Id="rId8" Type="http://schemas.openxmlformats.org/officeDocument/2006/relationships/image" Target="../media/image23.svg"/><Relationship Id="rId3" Type="http://schemas.openxmlformats.org/officeDocument/2006/relationships/image" Target="../media/image10.png"/><Relationship Id="rId7" Type="http://schemas.openxmlformats.org/officeDocument/2006/relationships/image" Target="../media/image12.png"/><Relationship Id="rId2" Type="http://schemas.openxmlformats.org/officeDocument/2006/relationships/image" Target="../media/image17.svg"/><Relationship Id="rId1" Type="http://schemas.openxmlformats.org/officeDocument/2006/relationships/image" Target="../media/image9.png"/><Relationship Id="rId6" Type="http://schemas.openxmlformats.org/officeDocument/2006/relationships/image" Target="../media/image21.svg"/><Relationship Id="rId5" Type="http://schemas.openxmlformats.org/officeDocument/2006/relationships/image" Target="../media/image11.png"/><Relationship Id="rId4" Type="http://schemas.openxmlformats.org/officeDocument/2006/relationships/image" Target="../media/image19.svg"/></Relationships>
</file>

<file path=ppt/diagrams/_rels/drawing7.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25.svg"/><Relationship Id="rId1" Type="http://schemas.openxmlformats.org/officeDocument/2006/relationships/image" Target="../media/image13.png"/><Relationship Id="rId4" Type="http://schemas.openxmlformats.org/officeDocument/2006/relationships/image" Target="../media/image27.svg"/></Relationships>
</file>

<file path=ppt/diagrams/colors1.xml><?xml version="1.0" encoding="utf-8"?>
<dgm:colorsDef xmlns:dgm="http://schemas.openxmlformats.org/drawingml/2006/diagram" xmlns:a="http://schemas.openxmlformats.org/drawingml/2006/main" uniqueId="urn:microsoft.com/office/officeart/2018/5/colors/Iconchunking_neutralicontext_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dgm:fillClrLst>
    <dgm:linClrLst meth="repeat">
      <a:schemeClr val="lt1">
        <a:alpha val="0"/>
      </a:schemeClr>
    </dgm:linClrLst>
    <dgm:effectClrLst/>
    <dgm:txLinClrLst/>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bg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18/5/colors/Iconchunking_neutralbg_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a:alpha val="0"/>
      </a:schemeClr>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18/5/colors/Iconchunking_neutralbg_accent3_2">
  <dgm:title val=""/>
  <dgm:desc val=""/>
  <dgm:catLst>
    <dgm:cat type="accent3" pri="13200"/>
  </dgm:catLst>
  <dgm:styleLbl name="node0">
    <dgm:fillClrLst meth="repeat">
      <a:schemeClr val="accent3"/>
    </dgm:fillClrLst>
    <dgm:linClrLst meth="repeat">
      <a:schemeClr val="lt1"/>
    </dgm:linClrLst>
    <dgm:effectClrLst/>
    <dgm:txLinClrLst/>
    <dgm:txFillClrLst/>
    <dgm:txEffectClrLst/>
  </dgm:styleLbl>
  <dgm:styleLbl name="node1">
    <dgm:fillClrLst meth="repeat">
      <a:schemeClr val="accent3"/>
    </dgm:fillClrLst>
    <dgm:linClrLst meth="repeat">
      <a:schemeClr val="lt1">
        <a:alpha val="0"/>
      </a:schemeClr>
    </dgm:linClrLst>
    <dgm:effectClrLst/>
    <dgm:txLinClrLst/>
    <dgm:txFillClrLst/>
    <dgm:txEffectClrLst/>
  </dgm:styleLbl>
  <dgm:styleLbl name="alignNode1">
    <dgm:fillClrLst meth="repeat">
      <a:schemeClr val="accent3"/>
    </dgm:fillClrLst>
    <dgm:linClrLst meth="repeat">
      <a:schemeClr val="accent3"/>
    </dgm:linClrLst>
    <dgm:effectClrLst/>
    <dgm:txLinClrLst/>
    <dgm:txFillClrLst/>
    <dgm:txEffectClrLst/>
  </dgm:styleLbl>
  <dgm:styleLbl name="lnNode1">
    <dgm:fillClrLst meth="repeat">
      <a:schemeClr val="accent3"/>
    </dgm:fillClrLst>
    <dgm:linClrLst meth="repeat">
      <a:schemeClr val="lt1"/>
    </dgm:linClrLst>
    <dgm:effectClrLst/>
    <dgm:txLinClrLst/>
    <dgm:txFillClrLst/>
    <dgm:txEffectClrLst/>
  </dgm:styleLbl>
  <dgm:styleLbl name="vennNode1">
    <dgm:fillClrLst meth="repeat">
      <a:schemeClr val="accent3">
        <a:alpha val="50000"/>
      </a:schemeClr>
    </dgm:fillClrLst>
    <dgm:linClrLst meth="repeat">
      <a:schemeClr val="lt1"/>
    </dgm:linClrLst>
    <dgm:effectClrLst/>
    <dgm:txLinClrLst/>
    <dgm:txFillClrLst/>
    <dgm:txEffectClrLst/>
  </dgm:styleLbl>
  <dgm:styleLbl name="node2">
    <dgm:fillClrLst meth="repeat">
      <a:schemeClr val="accent3"/>
    </dgm:fillClrLst>
    <dgm:linClrLst meth="repeat">
      <a:schemeClr val="lt1"/>
    </dgm:linClrLst>
    <dgm:effectClrLst/>
    <dgm:txLinClrLst/>
    <dgm:txFillClrLst/>
    <dgm:txEffectClrLst/>
  </dgm:styleLbl>
  <dgm:styleLbl name="node3">
    <dgm:fillClrLst meth="repeat">
      <a:schemeClr val="accent3"/>
    </dgm:fillClrLst>
    <dgm:linClrLst meth="repeat">
      <a:schemeClr val="lt1"/>
    </dgm:linClrLst>
    <dgm:effectClrLst/>
    <dgm:txLinClrLst/>
    <dgm:txFillClrLst/>
    <dgm:txEffectClrLst/>
  </dgm:styleLbl>
  <dgm:styleLbl name="node4">
    <dgm:fillClrLst meth="repeat">
      <a:schemeClr val="accent3"/>
    </dgm:fillClrLst>
    <dgm:linClrLst meth="repeat">
      <a:schemeClr val="lt1"/>
    </dgm:linClrLst>
    <dgm:effectClrLst/>
    <dgm:txLinClrLst/>
    <dgm:txFillClrLst/>
    <dgm:txEffectClrLst/>
  </dgm:styleLbl>
  <dgm:styleLbl name="f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dgm:linClrLst>
    <dgm:effectClrLst/>
    <dgm:txLinClrLst/>
    <dgm:txFillClrLst/>
    <dgm:txEffectClrLst/>
  </dgm:styleLbl>
  <dgm:styleLbl name="asst1">
    <dgm:fillClrLst meth="repeat">
      <a:schemeClr val="accent3"/>
    </dgm:fillClrLst>
    <dgm:linClrLst meth="repeat">
      <a:schemeClr val="lt1"/>
    </dgm:linClrLst>
    <dgm:effectClrLst/>
    <dgm:txLinClrLst/>
    <dgm:txFillClrLst/>
    <dgm:txEffectClrLst/>
  </dgm:styleLbl>
  <dgm:styleLbl name="asst2">
    <dgm:fillClrLst meth="repeat">
      <a:schemeClr val="accent3"/>
    </dgm:fillClrLst>
    <dgm:linClrLst meth="repeat">
      <a:schemeClr val="lt1"/>
    </dgm:linClrLst>
    <dgm:effectClrLst/>
    <dgm:txLinClrLst/>
    <dgm:txFillClrLst/>
    <dgm:txEffectClrLst/>
  </dgm:styleLbl>
  <dgm:styleLbl name="asst3">
    <dgm:fillClrLst meth="repeat">
      <a:schemeClr val="accent3"/>
    </dgm:fillClrLst>
    <dgm:linClrLst meth="repeat">
      <a:schemeClr val="lt1"/>
    </dgm:linClrLst>
    <dgm:effectClrLst/>
    <dgm:txLinClrLst/>
    <dgm:txFillClrLst/>
    <dgm:txEffectClrLst/>
  </dgm:styleLbl>
  <dgm:styleLbl name="asst4">
    <dgm:fillClrLst meth="repeat">
      <a:schemeClr val="accent3"/>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dgm:fillClrLst>
    <dgm:linClrLst meth="repeat">
      <a:schemeClr val="accent3"/>
    </dgm:linClrLst>
    <dgm:effectClrLst/>
    <dgm:txLinClrLst/>
    <dgm:txFillClrLst meth="repeat">
      <a:schemeClr val="lt1"/>
    </dgm:txFillClrLst>
    <dgm:txEffectClrLst/>
  </dgm:styleLbl>
  <dgm:styleLbl name="parChTrans2D3">
    <dgm:fillClrLst meth="repeat">
      <a:schemeClr val="accent3"/>
    </dgm:fillClrLst>
    <dgm:linClrLst meth="repeat">
      <a:schemeClr val="accent3"/>
    </dgm:linClrLst>
    <dgm:effectClrLst/>
    <dgm:txLinClrLst/>
    <dgm:txFillClrLst meth="repeat">
      <a:schemeClr val="lt1"/>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18/5/colors/Iconchunking_neutralbg_accent3_2">
  <dgm:title val=""/>
  <dgm:desc val=""/>
  <dgm:catLst>
    <dgm:cat type="accent3" pri="13200"/>
  </dgm:catLst>
  <dgm:styleLbl name="node0">
    <dgm:fillClrLst meth="repeat">
      <a:schemeClr val="accent3"/>
    </dgm:fillClrLst>
    <dgm:linClrLst meth="repeat">
      <a:schemeClr val="lt1"/>
    </dgm:linClrLst>
    <dgm:effectClrLst/>
    <dgm:txLinClrLst/>
    <dgm:txFillClrLst/>
    <dgm:txEffectClrLst/>
  </dgm:styleLbl>
  <dgm:styleLbl name="node1">
    <dgm:fillClrLst meth="repeat">
      <a:schemeClr val="accent3"/>
    </dgm:fillClrLst>
    <dgm:linClrLst meth="repeat">
      <a:schemeClr val="lt1">
        <a:alpha val="0"/>
      </a:schemeClr>
    </dgm:linClrLst>
    <dgm:effectClrLst/>
    <dgm:txLinClrLst/>
    <dgm:txFillClrLst/>
    <dgm:txEffectClrLst/>
  </dgm:styleLbl>
  <dgm:styleLbl name="alignNode1">
    <dgm:fillClrLst meth="repeat">
      <a:schemeClr val="accent3"/>
    </dgm:fillClrLst>
    <dgm:linClrLst meth="repeat">
      <a:schemeClr val="accent3"/>
    </dgm:linClrLst>
    <dgm:effectClrLst/>
    <dgm:txLinClrLst/>
    <dgm:txFillClrLst/>
    <dgm:txEffectClrLst/>
  </dgm:styleLbl>
  <dgm:styleLbl name="lnNode1">
    <dgm:fillClrLst meth="repeat">
      <a:schemeClr val="accent3"/>
    </dgm:fillClrLst>
    <dgm:linClrLst meth="repeat">
      <a:schemeClr val="lt1"/>
    </dgm:linClrLst>
    <dgm:effectClrLst/>
    <dgm:txLinClrLst/>
    <dgm:txFillClrLst/>
    <dgm:txEffectClrLst/>
  </dgm:styleLbl>
  <dgm:styleLbl name="vennNode1">
    <dgm:fillClrLst meth="repeat">
      <a:schemeClr val="accent3">
        <a:alpha val="50000"/>
      </a:schemeClr>
    </dgm:fillClrLst>
    <dgm:linClrLst meth="repeat">
      <a:schemeClr val="lt1"/>
    </dgm:linClrLst>
    <dgm:effectClrLst/>
    <dgm:txLinClrLst/>
    <dgm:txFillClrLst/>
    <dgm:txEffectClrLst/>
  </dgm:styleLbl>
  <dgm:styleLbl name="node2">
    <dgm:fillClrLst meth="repeat">
      <a:schemeClr val="accent3"/>
    </dgm:fillClrLst>
    <dgm:linClrLst meth="repeat">
      <a:schemeClr val="lt1"/>
    </dgm:linClrLst>
    <dgm:effectClrLst/>
    <dgm:txLinClrLst/>
    <dgm:txFillClrLst/>
    <dgm:txEffectClrLst/>
  </dgm:styleLbl>
  <dgm:styleLbl name="node3">
    <dgm:fillClrLst meth="repeat">
      <a:schemeClr val="accent3"/>
    </dgm:fillClrLst>
    <dgm:linClrLst meth="repeat">
      <a:schemeClr val="lt1"/>
    </dgm:linClrLst>
    <dgm:effectClrLst/>
    <dgm:txLinClrLst/>
    <dgm:txFillClrLst/>
    <dgm:txEffectClrLst/>
  </dgm:styleLbl>
  <dgm:styleLbl name="node4">
    <dgm:fillClrLst meth="repeat">
      <a:schemeClr val="accent3"/>
    </dgm:fillClrLst>
    <dgm:linClrLst meth="repeat">
      <a:schemeClr val="lt1"/>
    </dgm:linClrLst>
    <dgm:effectClrLst/>
    <dgm:txLinClrLst/>
    <dgm:txFillClrLst/>
    <dgm:txEffectClrLst/>
  </dgm:styleLbl>
  <dgm:styleLbl name="f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dgm:linClrLst>
    <dgm:effectClrLst/>
    <dgm:txLinClrLst/>
    <dgm:txFillClrLst/>
    <dgm:txEffectClrLst/>
  </dgm:styleLbl>
  <dgm:styleLbl name="asst1">
    <dgm:fillClrLst meth="repeat">
      <a:schemeClr val="accent3"/>
    </dgm:fillClrLst>
    <dgm:linClrLst meth="repeat">
      <a:schemeClr val="lt1"/>
    </dgm:linClrLst>
    <dgm:effectClrLst/>
    <dgm:txLinClrLst/>
    <dgm:txFillClrLst/>
    <dgm:txEffectClrLst/>
  </dgm:styleLbl>
  <dgm:styleLbl name="asst2">
    <dgm:fillClrLst meth="repeat">
      <a:schemeClr val="accent3"/>
    </dgm:fillClrLst>
    <dgm:linClrLst meth="repeat">
      <a:schemeClr val="lt1"/>
    </dgm:linClrLst>
    <dgm:effectClrLst/>
    <dgm:txLinClrLst/>
    <dgm:txFillClrLst/>
    <dgm:txEffectClrLst/>
  </dgm:styleLbl>
  <dgm:styleLbl name="asst3">
    <dgm:fillClrLst meth="repeat">
      <a:schemeClr val="accent3"/>
    </dgm:fillClrLst>
    <dgm:linClrLst meth="repeat">
      <a:schemeClr val="lt1"/>
    </dgm:linClrLst>
    <dgm:effectClrLst/>
    <dgm:txLinClrLst/>
    <dgm:txFillClrLst/>
    <dgm:txEffectClrLst/>
  </dgm:styleLbl>
  <dgm:styleLbl name="asst4">
    <dgm:fillClrLst meth="repeat">
      <a:schemeClr val="accent3"/>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dgm:fillClrLst>
    <dgm:linClrLst meth="repeat">
      <a:schemeClr val="accent3"/>
    </dgm:linClrLst>
    <dgm:effectClrLst/>
    <dgm:txLinClrLst/>
    <dgm:txFillClrLst meth="repeat">
      <a:schemeClr val="lt1"/>
    </dgm:txFillClrLst>
    <dgm:txEffectClrLst/>
  </dgm:styleLbl>
  <dgm:styleLbl name="parChTrans2D3">
    <dgm:fillClrLst meth="repeat">
      <a:schemeClr val="accent3"/>
    </dgm:fillClrLst>
    <dgm:linClrLst meth="repeat">
      <a:schemeClr val="accent3"/>
    </dgm:linClrLst>
    <dgm:effectClrLst/>
    <dgm:txLinClrLst/>
    <dgm:txFillClrLst meth="repeat">
      <a:schemeClr val="lt1"/>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7ECFEBC-B7C1-47C1-949C-43025D9FAFD4}" type="doc">
      <dgm:prSet loTypeId="urn:microsoft.com/office/officeart/2018/2/layout/IconVerticalSolidList" loCatId="icon" qsTypeId="urn:microsoft.com/office/officeart/2005/8/quickstyle/simple1" qsCatId="simple" csTypeId="urn:microsoft.com/office/officeart/2018/5/colors/Iconchunking_neutralicontext_accent1_2" csCatId="accent1" phldr="1"/>
      <dgm:spPr/>
      <dgm:t>
        <a:bodyPr/>
        <a:lstStyle/>
        <a:p>
          <a:endParaRPr lang="en-US"/>
        </a:p>
      </dgm:t>
    </dgm:pt>
    <dgm:pt modelId="{CE59B0E8-F457-439B-80B0-61CE26B0B61B}">
      <dgm:prSet/>
      <dgm:spPr/>
      <dgm:t>
        <a:bodyPr/>
        <a:lstStyle/>
        <a:p>
          <a:pPr>
            <a:lnSpc>
              <a:spcPct val="100000"/>
            </a:lnSpc>
          </a:pPr>
          <a:r>
            <a:rPr lang="tr-TR" b="1" dirty="0"/>
            <a:t>İŞLETME BÖLÜMÜ STAJ KOMİSYONU TARAFINDAN HAZIRLANMAŞTIR.</a:t>
          </a:r>
          <a:endParaRPr lang="en-US" b="1" dirty="0"/>
        </a:p>
      </dgm:t>
    </dgm:pt>
    <dgm:pt modelId="{F07BDDBB-0125-409A-8EE5-A353E881F1BE}" type="parTrans" cxnId="{C9871F7A-E4B5-4DE0-90BF-854868417DD4}">
      <dgm:prSet/>
      <dgm:spPr/>
      <dgm:t>
        <a:bodyPr/>
        <a:lstStyle/>
        <a:p>
          <a:endParaRPr lang="en-US"/>
        </a:p>
      </dgm:t>
    </dgm:pt>
    <dgm:pt modelId="{28A8BC88-5C17-4F7B-825D-33589EC4A350}" type="sibTrans" cxnId="{C9871F7A-E4B5-4DE0-90BF-854868417DD4}">
      <dgm:prSet/>
      <dgm:spPr/>
      <dgm:t>
        <a:bodyPr/>
        <a:lstStyle/>
        <a:p>
          <a:endParaRPr lang="en-US"/>
        </a:p>
      </dgm:t>
    </dgm:pt>
    <dgm:pt modelId="{C0AFCCCB-F0E0-4DE9-94A7-1A0D2B01994F}" type="pres">
      <dgm:prSet presAssocID="{E7ECFEBC-B7C1-47C1-949C-43025D9FAFD4}" presName="root" presStyleCnt="0">
        <dgm:presLayoutVars>
          <dgm:dir/>
          <dgm:resizeHandles val="exact"/>
        </dgm:presLayoutVars>
      </dgm:prSet>
      <dgm:spPr/>
      <dgm:t>
        <a:bodyPr/>
        <a:lstStyle/>
        <a:p>
          <a:endParaRPr lang="tr-TR"/>
        </a:p>
      </dgm:t>
    </dgm:pt>
    <dgm:pt modelId="{881857AB-9E0A-44BA-8147-81CF9A320789}" type="pres">
      <dgm:prSet presAssocID="{CE59B0E8-F457-439B-80B0-61CE26B0B61B}" presName="compNode" presStyleCnt="0"/>
      <dgm:spPr/>
    </dgm:pt>
    <dgm:pt modelId="{FB52BF9E-D474-4B26-B9F9-D43052942915}" type="pres">
      <dgm:prSet presAssocID="{CE59B0E8-F457-439B-80B0-61CE26B0B61B}" presName="bgRect" presStyleLbl="bgShp" presStyleIdx="0" presStyleCnt="1" custLinFactNeighborX="-17936" custLinFactNeighborY="-4752"/>
      <dgm:spPr/>
    </dgm:pt>
    <dgm:pt modelId="{B9C19763-7901-4846-B308-45D2E0405FFC}" type="pres">
      <dgm:prSet presAssocID="{CE59B0E8-F457-439B-80B0-61CE26B0B61B}" presName="iconRect" presStyleLbl="node1" presStyleIdx="0" presStyleCnt="1"/>
      <dgm:spPr>
        <a:blipFill>
          <a:blip xmlns:r="http://schemas.openxmlformats.org/officeDocument/2006/relationships" r:embed="rId1" cstate="print">
            <a:extLst>
              <a:ext uri="{28A0092B-C50C-407E-A947-70E740481C1C}">
                <a14:useLocalDpi xmlns:a14="http://schemas.microsoft.com/office/drawing/2010/main" val="0"/>
              </a:ext>
              <a:ext uri="{96DAC541-7B7A-43D3-8B79-37D633B846F1}">
                <asvg:svgBlip xmlns:asvg="http://schemas.microsoft.com/office/drawing/2016/SVG/main" xmlns="" r:embed="rId2"/>
              </a:ext>
            </a:extLst>
          </a:blip>
          <a:stretch>
            <a:fillRect/>
          </a:stretch>
        </a:blipFill>
        <a:ln>
          <a:noFill/>
        </a:ln>
      </dgm:spPr>
      <dgm:t>
        <a:bodyPr/>
        <a:lstStyle/>
        <a:p>
          <a:endParaRPr lang="tr-TR"/>
        </a:p>
      </dgm:t>
    </dgm:pt>
    <dgm:pt modelId="{7F6E5E6A-3360-4E9B-BA36-99EFA95625CB}" type="pres">
      <dgm:prSet presAssocID="{CE59B0E8-F457-439B-80B0-61CE26B0B61B}" presName="spaceRect" presStyleCnt="0"/>
      <dgm:spPr/>
    </dgm:pt>
    <dgm:pt modelId="{20C004EB-1F6D-4834-B05A-557AAA70024B}" type="pres">
      <dgm:prSet presAssocID="{CE59B0E8-F457-439B-80B0-61CE26B0B61B}" presName="parTx" presStyleLbl="revTx" presStyleIdx="0" presStyleCnt="1">
        <dgm:presLayoutVars>
          <dgm:chMax val="0"/>
          <dgm:chPref val="0"/>
        </dgm:presLayoutVars>
      </dgm:prSet>
      <dgm:spPr/>
      <dgm:t>
        <a:bodyPr/>
        <a:lstStyle/>
        <a:p>
          <a:endParaRPr lang="tr-TR"/>
        </a:p>
      </dgm:t>
    </dgm:pt>
  </dgm:ptLst>
  <dgm:cxnLst>
    <dgm:cxn modelId="{7DEFE563-6E41-4247-9207-08168FCC14F9}" type="presOf" srcId="{E7ECFEBC-B7C1-47C1-949C-43025D9FAFD4}" destId="{C0AFCCCB-F0E0-4DE9-94A7-1A0D2B01994F}" srcOrd="0" destOrd="0" presId="urn:microsoft.com/office/officeart/2018/2/layout/IconVerticalSolidList"/>
    <dgm:cxn modelId="{50AE1769-5E37-4ED9-B3D0-3DAAAD7D0622}" type="presOf" srcId="{CE59B0E8-F457-439B-80B0-61CE26B0B61B}" destId="{20C004EB-1F6D-4834-B05A-557AAA70024B}" srcOrd="0" destOrd="0" presId="urn:microsoft.com/office/officeart/2018/2/layout/IconVerticalSolidList"/>
    <dgm:cxn modelId="{C9871F7A-E4B5-4DE0-90BF-854868417DD4}" srcId="{E7ECFEBC-B7C1-47C1-949C-43025D9FAFD4}" destId="{CE59B0E8-F457-439B-80B0-61CE26B0B61B}" srcOrd="0" destOrd="0" parTransId="{F07BDDBB-0125-409A-8EE5-A353E881F1BE}" sibTransId="{28A8BC88-5C17-4F7B-825D-33589EC4A350}"/>
    <dgm:cxn modelId="{229FD8AB-39A0-43CA-A23E-E21E9518CF94}" type="presParOf" srcId="{C0AFCCCB-F0E0-4DE9-94A7-1A0D2B01994F}" destId="{881857AB-9E0A-44BA-8147-81CF9A320789}" srcOrd="0" destOrd="0" presId="urn:microsoft.com/office/officeart/2018/2/layout/IconVerticalSolidList"/>
    <dgm:cxn modelId="{37A246E1-B0A2-4B4F-B300-766253EE1A1C}" type="presParOf" srcId="{881857AB-9E0A-44BA-8147-81CF9A320789}" destId="{FB52BF9E-D474-4B26-B9F9-D43052942915}" srcOrd="0" destOrd="0" presId="urn:microsoft.com/office/officeart/2018/2/layout/IconVerticalSolidList"/>
    <dgm:cxn modelId="{429F7695-8B73-402B-8300-FCC341757286}" type="presParOf" srcId="{881857AB-9E0A-44BA-8147-81CF9A320789}" destId="{B9C19763-7901-4846-B308-45D2E0405FFC}" srcOrd="1" destOrd="0" presId="urn:microsoft.com/office/officeart/2018/2/layout/IconVerticalSolidList"/>
    <dgm:cxn modelId="{30652BAF-17E8-42B8-95F4-F9D5A8008AEF}" type="presParOf" srcId="{881857AB-9E0A-44BA-8147-81CF9A320789}" destId="{7F6E5E6A-3360-4E9B-BA36-99EFA95625CB}" srcOrd="2" destOrd="0" presId="urn:microsoft.com/office/officeart/2018/2/layout/IconVerticalSolidList"/>
    <dgm:cxn modelId="{7D31FC75-0E98-44CB-A1F4-02FEFAABBDB8}" type="presParOf" srcId="{881857AB-9E0A-44BA-8147-81CF9A320789}" destId="{20C004EB-1F6D-4834-B05A-557AAA70024B}"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A58F9BA7-D35E-4332-914A-9AC8CBA77EDD}" type="doc">
      <dgm:prSet loTypeId="urn:microsoft.com/office/officeart/2008/layout/LinedList" loCatId="list" qsTypeId="urn:microsoft.com/office/officeart/2005/8/quickstyle/simple4" qsCatId="simple" csTypeId="urn:microsoft.com/office/officeart/2005/8/colors/accent0_3" csCatId="mainScheme" phldr="1"/>
      <dgm:spPr/>
      <dgm:t>
        <a:bodyPr/>
        <a:lstStyle/>
        <a:p>
          <a:endParaRPr lang="en-US"/>
        </a:p>
      </dgm:t>
    </dgm:pt>
    <dgm:pt modelId="{B7E2935C-B98F-487C-A95D-6D4A44379B46}">
      <dgm:prSet/>
      <dgm:spPr/>
      <dgm:t>
        <a:bodyPr/>
        <a:lstStyle/>
        <a:p>
          <a:pPr>
            <a:lnSpc>
              <a:spcPct val="100000"/>
            </a:lnSpc>
          </a:pPr>
          <a:r>
            <a:rPr lang="tr-TR" b="1" u="sng" dirty="0"/>
            <a:t>1.Adım: </a:t>
          </a:r>
          <a:r>
            <a:rPr lang="tr-TR" dirty="0"/>
            <a:t>Öğrenci, zorunlu staj başvuru işlemlerine başlamadan önce </a:t>
          </a:r>
          <a:r>
            <a:rPr lang="tr-TR" b="1" dirty="0"/>
            <a:t>İş Sağlığı ve Güvenliği Sertifikası </a:t>
          </a:r>
          <a:r>
            <a:rPr lang="tr-TR" dirty="0"/>
            <a:t>almak zorundadır. İş Sağlığı ve Güvenliği Sertifikası </a:t>
          </a:r>
          <a:r>
            <a:rPr lang="tr-TR" b="1" dirty="0">
              <a:solidFill>
                <a:srgbClr val="0070C0"/>
              </a:solidFill>
            </a:rPr>
            <a:t>SDUNET Öğrenci Bilgi Sistemi</a:t>
          </a:r>
          <a:r>
            <a:rPr lang="tr-TR" b="1" dirty="0"/>
            <a:t> </a:t>
          </a:r>
          <a:r>
            <a:rPr lang="tr-TR" dirty="0"/>
            <a:t>üzerinden alınacaktır. Duyuru Metninde sertifikanın nasıl alınacağı ile ilgili </a:t>
          </a:r>
          <a:r>
            <a:rPr lang="tr-TR" b="1" dirty="0">
              <a:solidFill>
                <a:srgbClr val="7030A0"/>
              </a:solidFill>
            </a:rPr>
            <a:t>PDF</a:t>
          </a:r>
          <a:r>
            <a:rPr lang="tr-TR" dirty="0"/>
            <a:t> paylaşılmıştır. Eğitimleri tamamladığınızda sertifikanız SDU mail adresinize gönderilecektir.</a:t>
          </a:r>
        </a:p>
      </dgm:t>
    </dgm:pt>
    <dgm:pt modelId="{B61BFB42-7AB9-43A5-80F5-8427423292F3}" type="parTrans" cxnId="{DBF5A034-B324-4378-BFEE-6493C2D3CF96}">
      <dgm:prSet/>
      <dgm:spPr/>
      <dgm:t>
        <a:bodyPr/>
        <a:lstStyle/>
        <a:p>
          <a:endParaRPr lang="en-US"/>
        </a:p>
      </dgm:t>
    </dgm:pt>
    <dgm:pt modelId="{962FBE14-1774-400C-85B9-C587336D7864}" type="sibTrans" cxnId="{DBF5A034-B324-4378-BFEE-6493C2D3CF96}">
      <dgm:prSet/>
      <dgm:spPr/>
      <dgm:t>
        <a:bodyPr/>
        <a:lstStyle/>
        <a:p>
          <a:endParaRPr lang="en-US"/>
        </a:p>
      </dgm:t>
    </dgm:pt>
    <dgm:pt modelId="{530802B3-382F-4603-B764-28EBF408C315}">
      <dgm:prSet/>
      <dgm:spPr/>
      <dgm:t>
        <a:bodyPr/>
        <a:lstStyle/>
        <a:p>
          <a:pPr>
            <a:lnSpc>
              <a:spcPct val="100000"/>
            </a:lnSpc>
          </a:pPr>
          <a:r>
            <a:rPr lang="tr-TR" b="1" u="sng" dirty="0"/>
            <a:t>2.Adım:</a:t>
          </a:r>
          <a:r>
            <a:rPr lang="tr-TR" b="1" dirty="0"/>
            <a:t> </a:t>
          </a:r>
          <a:r>
            <a:rPr lang="tr-TR" b="1" dirty="0">
              <a:solidFill>
                <a:srgbClr val="0070C0"/>
              </a:solidFill>
            </a:rPr>
            <a:t>SDUNET Öğrenci Bilgi Sistemi</a:t>
          </a:r>
          <a:r>
            <a:rPr lang="tr-TR" b="0" dirty="0"/>
            <a:t> üzerinden staj başvurusu yapmadan önce ‘</a:t>
          </a:r>
          <a:r>
            <a:rPr lang="tr-TR" b="1" dirty="0"/>
            <a:t>Staj Tercih </a:t>
          </a:r>
          <a:r>
            <a:rPr lang="tr-TR" b="1" dirty="0" err="1"/>
            <a:t>Dilekçesi’</a:t>
          </a:r>
          <a:r>
            <a:rPr lang="tr-TR" b="0" dirty="0" err="1"/>
            <a:t>,‘</a:t>
          </a:r>
          <a:r>
            <a:rPr lang="tr-TR" b="1" dirty="0" err="1"/>
            <a:t>Staj</a:t>
          </a:r>
          <a:r>
            <a:rPr lang="tr-TR" b="1" dirty="0"/>
            <a:t> Tercih Beyannamesi’ </a:t>
          </a:r>
          <a:r>
            <a:rPr lang="tr-TR" b="0" dirty="0"/>
            <a:t>ve</a:t>
          </a:r>
          <a:br>
            <a:rPr lang="tr-TR" b="0" dirty="0"/>
          </a:br>
          <a:r>
            <a:rPr lang="tr-TR" b="0" dirty="0"/>
            <a:t>‘</a:t>
          </a:r>
          <a:r>
            <a:rPr lang="tr-TR" b="1" dirty="0"/>
            <a:t>İş Sağlığı ve Güvenliği Sertifikası’ </a:t>
          </a:r>
          <a:r>
            <a:rPr lang="tr-TR" b="0" dirty="0"/>
            <a:t>aldığınıza dair belgeyi </a:t>
          </a:r>
          <a:r>
            <a:rPr lang="tr-TR" b="1" dirty="0">
              <a:solidFill>
                <a:srgbClr val="7030A0"/>
              </a:solidFill>
            </a:rPr>
            <a:t>ıslak imzalı</a:t>
          </a:r>
          <a:r>
            <a:rPr lang="tr-TR" b="1" dirty="0"/>
            <a:t>, </a:t>
          </a:r>
          <a:r>
            <a:rPr lang="tr-TR" b="1" dirty="0">
              <a:solidFill>
                <a:srgbClr val="7030A0"/>
              </a:solidFill>
            </a:rPr>
            <a:t>fotoğraflı</a:t>
          </a:r>
          <a:r>
            <a:rPr lang="tr-TR" b="1" dirty="0"/>
            <a:t> </a:t>
          </a:r>
          <a:r>
            <a:rPr lang="tr-TR" b="0" dirty="0"/>
            <a:t>ve</a:t>
          </a:r>
          <a:r>
            <a:rPr lang="tr-TR" b="1" dirty="0"/>
            <a:t> </a:t>
          </a:r>
          <a:r>
            <a:rPr lang="tr-TR" b="1" dirty="0">
              <a:solidFill>
                <a:srgbClr val="7030A0"/>
              </a:solidFill>
            </a:rPr>
            <a:t>TEK BİR PDF</a:t>
          </a:r>
          <a:r>
            <a:rPr lang="tr-TR" b="0" dirty="0">
              <a:solidFill>
                <a:srgbClr val="7030A0"/>
              </a:solidFill>
            </a:rPr>
            <a:t> </a:t>
          </a:r>
          <a:r>
            <a:rPr lang="tr-TR" b="0" dirty="0">
              <a:solidFill>
                <a:schemeClr val="tx1"/>
              </a:solidFill>
            </a:rPr>
            <a:t>altında birleştirerek</a:t>
          </a:r>
          <a:r>
            <a:rPr lang="tr-TR" b="0" dirty="0"/>
            <a:t> </a:t>
          </a:r>
          <a:r>
            <a:rPr lang="tr-TR" b="1" u="sng" dirty="0">
              <a:solidFill>
                <a:srgbClr val="FF0000"/>
              </a:solidFill>
            </a:rPr>
            <a:t>isletmestaj@sdu.edu.tr</a:t>
          </a:r>
          <a:r>
            <a:rPr lang="tr-TR" b="0" dirty="0"/>
            <a:t> mail adresine gönderiniz. Tarafınıza </a:t>
          </a:r>
          <a:r>
            <a:rPr lang="tr-TR" b="1" dirty="0">
              <a:solidFill>
                <a:srgbClr val="002060"/>
              </a:solidFill>
            </a:rPr>
            <a:t>‘SDUNET Öğrenci Bilgi Sistemi</a:t>
          </a:r>
          <a:r>
            <a:rPr lang="tr-TR" b="1" dirty="0">
              <a:solidFill>
                <a:srgbClr val="0070C0"/>
              </a:solidFill>
            </a:rPr>
            <a:t> </a:t>
          </a:r>
          <a:r>
            <a:rPr lang="tr-TR" b="1" dirty="0">
              <a:solidFill>
                <a:srgbClr val="002060"/>
              </a:solidFill>
            </a:rPr>
            <a:t>üzerinden staj başvurusu yapabilirsiniz.’</a:t>
          </a:r>
          <a:r>
            <a:rPr lang="tr-TR" b="1" dirty="0"/>
            <a:t> </a:t>
          </a:r>
          <a:r>
            <a:rPr lang="tr-TR" b="0" dirty="0"/>
            <a:t>maili geldikten sonra </a:t>
          </a:r>
          <a:r>
            <a:rPr lang="tr-TR" b="1" dirty="0">
              <a:solidFill>
                <a:srgbClr val="0070C0"/>
              </a:solidFill>
            </a:rPr>
            <a:t>SDUNET Öğrenci Bilgi Sistemi</a:t>
          </a:r>
          <a:r>
            <a:rPr lang="tr-TR" b="0" dirty="0"/>
            <a:t> üzerinden staj başvurusuna başlayabilirsiniz.</a:t>
          </a:r>
        </a:p>
        <a:p>
          <a:pPr>
            <a:lnSpc>
              <a:spcPct val="100000"/>
            </a:lnSpc>
          </a:pPr>
          <a:r>
            <a:rPr lang="tr-TR" b="0" dirty="0"/>
            <a:t>2.Adımdaki belgeler </a:t>
          </a:r>
          <a:r>
            <a:rPr lang="tr-TR" dirty="0"/>
            <a:t>Duyuru metninde </a:t>
          </a:r>
          <a:r>
            <a:rPr lang="tr-TR" b="1" dirty="0">
              <a:solidFill>
                <a:srgbClr val="7030A0"/>
              </a:solidFill>
            </a:rPr>
            <a:t>PDF</a:t>
          </a:r>
          <a:r>
            <a:rPr lang="tr-TR" dirty="0"/>
            <a:t> olarak paylaşılacaktır.</a:t>
          </a:r>
          <a:endParaRPr lang="tr-TR" b="0" dirty="0"/>
        </a:p>
      </dgm:t>
    </dgm:pt>
    <dgm:pt modelId="{599A2C5E-CD51-4D8F-A920-C7DF2E48C904}" type="parTrans" cxnId="{51D64201-EEBB-4CC3-AE75-1F29CBCA9E2E}">
      <dgm:prSet/>
      <dgm:spPr/>
      <dgm:t>
        <a:bodyPr/>
        <a:lstStyle/>
        <a:p>
          <a:endParaRPr lang="en-US"/>
        </a:p>
      </dgm:t>
    </dgm:pt>
    <dgm:pt modelId="{E895C7FF-7099-440F-B062-2C02AEE898B5}" type="sibTrans" cxnId="{51D64201-EEBB-4CC3-AE75-1F29CBCA9E2E}">
      <dgm:prSet/>
      <dgm:spPr/>
      <dgm:t>
        <a:bodyPr/>
        <a:lstStyle/>
        <a:p>
          <a:endParaRPr lang="en-US"/>
        </a:p>
      </dgm:t>
    </dgm:pt>
    <dgm:pt modelId="{1F83F8EA-DAD6-4EFB-B600-B8ACEA86A653}">
      <dgm:prSet/>
      <dgm:spPr/>
      <dgm:t>
        <a:bodyPr/>
        <a:lstStyle/>
        <a:p>
          <a:pPr>
            <a:lnSpc>
              <a:spcPct val="100000"/>
            </a:lnSpc>
          </a:pPr>
          <a:r>
            <a:rPr lang="tr-TR" b="1" u="sng" dirty="0"/>
            <a:t>3.Adım:</a:t>
          </a:r>
          <a:r>
            <a:rPr lang="tr-TR" b="1" dirty="0"/>
            <a:t> </a:t>
          </a:r>
          <a:r>
            <a:rPr lang="tr-TR" dirty="0"/>
            <a:t>Staj başvurusu </a:t>
          </a:r>
          <a:r>
            <a:rPr lang="tr-TR" b="1" dirty="0">
              <a:solidFill>
                <a:srgbClr val="0070C0"/>
              </a:solidFill>
            </a:rPr>
            <a:t>SDUNET Öğrenci Bilgi Sistemi </a:t>
          </a:r>
          <a:r>
            <a:rPr lang="tr-TR" dirty="0"/>
            <a:t>üzerinden ilgili alanlar doldurularak yapılır. Duyuru metninde </a:t>
          </a:r>
          <a:r>
            <a:rPr lang="tr-TR" b="1" dirty="0">
              <a:solidFill>
                <a:srgbClr val="7030A0"/>
              </a:solidFill>
            </a:rPr>
            <a:t>Örnek Bir Staj Başvuru Videosu</a:t>
          </a:r>
          <a:r>
            <a:rPr lang="tr-TR" dirty="0"/>
            <a:t> adı altında </a:t>
          </a:r>
          <a:r>
            <a:rPr lang="tr-TR" b="1" dirty="0">
              <a:solidFill>
                <a:srgbClr val="0070C0"/>
              </a:solidFill>
            </a:rPr>
            <a:t>video</a:t>
          </a:r>
          <a:r>
            <a:rPr lang="tr-TR" dirty="0"/>
            <a:t> olarak paylaşılmıştır.</a:t>
          </a:r>
          <a:endParaRPr lang="en-US" dirty="0"/>
        </a:p>
      </dgm:t>
    </dgm:pt>
    <dgm:pt modelId="{D060E3C7-ECC5-475E-991F-43A9ED31B609}" type="parTrans" cxnId="{C18D90FC-95BA-4075-BBB5-B96929E6C2B4}">
      <dgm:prSet/>
      <dgm:spPr/>
      <dgm:t>
        <a:bodyPr/>
        <a:lstStyle/>
        <a:p>
          <a:endParaRPr lang="en-US"/>
        </a:p>
      </dgm:t>
    </dgm:pt>
    <dgm:pt modelId="{CB25E5D2-7AFB-4D9C-A3F0-A2B554C4E32B}" type="sibTrans" cxnId="{C18D90FC-95BA-4075-BBB5-B96929E6C2B4}">
      <dgm:prSet/>
      <dgm:spPr/>
      <dgm:t>
        <a:bodyPr/>
        <a:lstStyle/>
        <a:p>
          <a:endParaRPr lang="en-US"/>
        </a:p>
      </dgm:t>
    </dgm:pt>
    <dgm:pt modelId="{E1B943CF-CDC5-4E11-A491-BE3AB63C2CAD}">
      <dgm:prSet/>
      <dgm:spPr/>
      <dgm:t>
        <a:bodyPr/>
        <a:lstStyle/>
        <a:p>
          <a:pPr>
            <a:lnSpc>
              <a:spcPct val="100000"/>
            </a:lnSpc>
          </a:pPr>
          <a:r>
            <a:rPr lang="tr-TR" b="1" u="sng" dirty="0"/>
            <a:t>4.Adım:</a:t>
          </a:r>
          <a:r>
            <a:rPr lang="tr-TR" b="1" dirty="0"/>
            <a:t> </a:t>
          </a:r>
          <a:r>
            <a:rPr lang="tr-TR" dirty="0"/>
            <a:t>Staj başvurusu yaptıktan sonra sistemde </a:t>
          </a:r>
          <a:r>
            <a:rPr lang="tr-TR" b="1" dirty="0"/>
            <a:t>‘</a:t>
          </a:r>
          <a:r>
            <a:rPr lang="tr-TR" b="1" dirty="0">
              <a:solidFill>
                <a:srgbClr val="002060"/>
              </a:solidFill>
            </a:rPr>
            <a:t>Staj yeri Kabul Edildi’ </a:t>
          </a:r>
          <a:r>
            <a:rPr lang="tr-TR" dirty="0"/>
            <a:t>yazısını gördükten sonra yazdır kısmından </a:t>
          </a:r>
          <a:r>
            <a:rPr lang="tr-TR" b="1" dirty="0">
              <a:solidFill>
                <a:srgbClr val="7030A0"/>
              </a:solidFill>
            </a:rPr>
            <a:t>PDF</a:t>
          </a:r>
          <a:r>
            <a:rPr lang="tr-TR" dirty="0"/>
            <a:t> dosyası şeklinde otomatik olarak doldurulmuş ‘</a:t>
          </a:r>
          <a:r>
            <a:rPr lang="tr-TR" b="1" dirty="0"/>
            <a:t>Zorunlu Staj Formu’ </a:t>
          </a:r>
          <a:r>
            <a:rPr lang="tr-TR" dirty="0"/>
            <a:t>nu 2 nüsha olarak çıktı alınız.</a:t>
          </a:r>
          <a:endParaRPr lang="en-US" dirty="0"/>
        </a:p>
      </dgm:t>
    </dgm:pt>
    <dgm:pt modelId="{A4A3CF49-1A67-4019-9FDF-60E3CC9B3BF5}" type="parTrans" cxnId="{61F74270-0577-4C53-A121-9714E6B54CAD}">
      <dgm:prSet/>
      <dgm:spPr/>
      <dgm:t>
        <a:bodyPr/>
        <a:lstStyle/>
        <a:p>
          <a:endParaRPr lang="en-US"/>
        </a:p>
      </dgm:t>
    </dgm:pt>
    <dgm:pt modelId="{76CDFB93-D7B3-412B-9E95-73F4B2ED6CFE}" type="sibTrans" cxnId="{61F74270-0577-4C53-A121-9714E6B54CAD}">
      <dgm:prSet/>
      <dgm:spPr/>
      <dgm:t>
        <a:bodyPr/>
        <a:lstStyle/>
        <a:p>
          <a:endParaRPr lang="en-US"/>
        </a:p>
      </dgm:t>
    </dgm:pt>
    <dgm:pt modelId="{639FCCA4-E66B-4D87-BA2B-EE298753CDE3}">
      <dgm:prSet/>
      <dgm:spPr/>
      <dgm:t>
        <a:bodyPr/>
        <a:lstStyle/>
        <a:p>
          <a:pPr>
            <a:lnSpc>
              <a:spcPct val="100000"/>
            </a:lnSpc>
          </a:pPr>
          <a:r>
            <a:rPr lang="tr-TR" b="1" u="sng" dirty="0"/>
            <a:t>5.Adım:</a:t>
          </a:r>
          <a:r>
            <a:rPr lang="tr-TR" b="1" dirty="0"/>
            <a:t> </a:t>
          </a:r>
          <a:r>
            <a:rPr lang="tr-TR" b="1" dirty="0">
              <a:solidFill>
                <a:srgbClr val="0070C0"/>
              </a:solidFill>
            </a:rPr>
            <a:t>SDUNET Öğrenci Bilgi Sistemi </a:t>
          </a:r>
          <a:r>
            <a:rPr lang="tr-TR" dirty="0"/>
            <a:t>üzerinden çıktı olarak almış olduğunuz </a:t>
          </a:r>
          <a:r>
            <a:rPr lang="tr-TR" b="1" dirty="0"/>
            <a:t>‘Zorunlu Staj Formu’ </a:t>
          </a:r>
          <a:r>
            <a:rPr lang="tr-TR" dirty="0"/>
            <a:t>nu kaşelenip imzalanmak suretiyle staj yapacağınız kuruma onaylattırınız. </a:t>
          </a:r>
          <a:r>
            <a:rPr lang="tr-TR" b="1" dirty="0">
              <a:solidFill>
                <a:srgbClr val="FF0000"/>
              </a:solidFill>
            </a:rPr>
            <a:t>Bu formda ıslak imzanın bulunması zorunludur.</a:t>
          </a:r>
          <a:endParaRPr lang="en-US" b="1" dirty="0">
            <a:solidFill>
              <a:srgbClr val="FF0000"/>
            </a:solidFill>
          </a:endParaRPr>
        </a:p>
      </dgm:t>
    </dgm:pt>
    <dgm:pt modelId="{300F66C2-AD85-4297-B897-A0E0D53258FC}" type="parTrans" cxnId="{D32CD72B-4D5F-41B1-84C3-F031DE29D25E}">
      <dgm:prSet/>
      <dgm:spPr/>
      <dgm:t>
        <a:bodyPr/>
        <a:lstStyle/>
        <a:p>
          <a:endParaRPr lang="en-US"/>
        </a:p>
      </dgm:t>
    </dgm:pt>
    <dgm:pt modelId="{C9663BEC-1C63-4DA5-A03C-A477F8777363}" type="sibTrans" cxnId="{D32CD72B-4D5F-41B1-84C3-F031DE29D25E}">
      <dgm:prSet/>
      <dgm:spPr/>
      <dgm:t>
        <a:bodyPr/>
        <a:lstStyle/>
        <a:p>
          <a:endParaRPr lang="en-US"/>
        </a:p>
      </dgm:t>
    </dgm:pt>
    <dgm:pt modelId="{BFAC69E2-CEAC-40A3-BFAC-B2F5D99F8AF2}" type="pres">
      <dgm:prSet presAssocID="{A58F9BA7-D35E-4332-914A-9AC8CBA77EDD}" presName="vert0" presStyleCnt="0">
        <dgm:presLayoutVars>
          <dgm:dir/>
          <dgm:animOne val="branch"/>
          <dgm:animLvl val="lvl"/>
        </dgm:presLayoutVars>
      </dgm:prSet>
      <dgm:spPr/>
      <dgm:t>
        <a:bodyPr/>
        <a:lstStyle/>
        <a:p>
          <a:endParaRPr lang="tr-TR"/>
        </a:p>
      </dgm:t>
    </dgm:pt>
    <dgm:pt modelId="{801674CB-F03C-4CDC-8E0B-2EBE6DFFCCE2}" type="pres">
      <dgm:prSet presAssocID="{B7E2935C-B98F-487C-A95D-6D4A44379B46}" presName="thickLine" presStyleLbl="alignNode1" presStyleIdx="0" presStyleCnt="5"/>
      <dgm:spPr/>
    </dgm:pt>
    <dgm:pt modelId="{A11EAB01-988A-4744-8280-D73C613FF3B0}" type="pres">
      <dgm:prSet presAssocID="{B7E2935C-B98F-487C-A95D-6D4A44379B46}" presName="horz1" presStyleCnt="0"/>
      <dgm:spPr/>
    </dgm:pt>
    <dgm:pt modelId="{5319C4F1-AE14-4892-A4CC-03510F4F9B80}" type="pres">
      <dgm:prSet presAssocID="{B7E2935C-B98F-487C-A95D-6D4A44379B46}" presName="tx1" presStyleLbl="revTx" presStyleIdx="0" presStyleCnt="5" custScaleY="55640"/>
      <dgm:spPr/>
      <dgm:t>
        <a:bodyPr/>
        <a:lstStyle/>
        <a:p>
          <a:endParaRPr lang="tr-TR"/>
        </a:p>
      </dgm:t>
    </dgm:pt>
    <dgm:pt modelId="{00BF6830-4B3B-402E-8A24-0FFFDC53EA43}" type="pres">
      <dgm:prSet presAssocID="{B7E2935C-B98F-487C-A95D-6D4A44379B46}" presName="vert1" presStyleCnt="0"/>
      <dgm:spPr/>
    </dgm:pt>
    <dgm:pt modelId="{AD0A05B2-5BDF-423C-A1A9-6FFB732EC5F3}" type="pres">
      <dgm:prSet presAssocID="{530802B3-382F-4603-B764-28EBF408C315}" presName="thickLine" presStyleLbl="alignNode1" presStyleIdx="1" presStyleCnt="5"/>
      <dgm:spPr/>
    </dgm:pt>
    <dgm:pt modelId="{FE0B6A44-8792-4C30-A1C0-AC4DCD2659B9}" type="pres">
      <dgm:prSet presAssocID="{530802B3-382F-4603-B764-28EBF408C315}" presName="horz1" presStyleCnt="0"/>
      <dgm:spPr/>
    </dgm:pt>
    <dgm:pt modelId="{60A03DEB-204C-46D4-BFE0-EF2317197E7D}" type="pres">
      <dgm:prSet presAssocID="{530802B3-382F-4603-B764-28EBF408C315}" presName="tx1" presStyleLbl="revTx" presStyleIdx="1" presStyleCnt="5" custScaleY="89737"/>
      <dgm:spPr/>
      <dgm:t>
        <a:bodyPr/>
        <a:lstStyle/>
        <a:p>
          <a:endParaRPr lang="tr-TR"/>
        </a:p>
      </dgm:t>
    </dgm:pt>
    <dgm:pt modelId="{3FBBB5B7-C851-4D5A-9621-2C953A38A4D5}" type="pres">
      <dgm:prSet presAssocID="{530802B3-382F-4603-B764-28EBF408C315}" presName="vert1" presStyleCnt="0"/>
      <dgm:spPr/>
    </dgm:pt>
    <dgm:pt modelId="{82DC2CAB-5F0E-4050-A914-61634BEBA9B8}" type="pres">
      <dgm:prSet presAssocID="{1F83F8EA-DAD6-4EFB-B600-B8ACEA86A653}" presName="thickLine" presStyleLbl="alignNode1" presStyleIdx="2" presStyleCnt="5"/>
      <dgm:spPr/>
    </dgm:pt>
    <dgm:pt modelId="{4C9419F5-7A09-4DA5-910D-BA7948A1CB99}" type="pres">
      <dgm:prSet presAssocID="{1F83F8EA-DAD6-4EFB-B600-B8ACEA86A653}" presName="horz1" presStyleCnt="0"/>
      <dgm:spPr/>
    </dgm:pt>
    <dgm:pt modelId="{A405ACD8-ADCA-4A9D-BCF1-B938174543F8}" type="pres">
      <dgm:prSet presAssocID="{1F83F8EA-DAD6-4EFB-B600-B8ACEA86A653}" presName="tx1" presStyleLbl="revTx" presStyleIdx="2" presStyleCnt="5" custScaleY="43140"/>
      <dgm:spPr/>
      <dgm:t>
        <a:bodyPr/>
        <a:lstStyle/>
        <a:p>
          <a:endParaRPr lang="tr-TR"/>
        </a:p>
      </dgm:t>
    </dgm:pt>
    <dgm:pt modelId="{8133FAF2-0DB8-47F8-8DCF-ED82837DBE00}" type="pres">
      <dgm:prSet presAssocID="{1F83F8EA-DAD6-4EFB-B600-B8ACEA86A653}" presName="vert1" presStyleCnt="0"/>
      <dgm:spPr/>
    </dgm:pt>
    <dgm:pt modelId="{75350910-02C2-4812-A307-8F95CD5158A3}" type="pres">
      <dgm:prSet presAssocID="{E1B943CF-CDC5-4E11-A491-BE3AB63C2CAD}" presName="thickLine" presStyleLbl="alignNode1" presStyleIdx="3" presStyleCnt="5"/>
      <dgm:spPr/>
    </dgm:pt>
    <dgm:pt modelId="{BFBCB9B2-127C-42E0-9369-988139412F43}" type="pres">
      <dgm:prSet presAssocID="{E1B943CF-CDC5-4E11-A491-BE3AB63C2CAD}" presName="horz1" presStyleCnt="0"/>
      <dgm:spPr/>
    </dgm:pt>
    <dgm:pt modelId="{A3998006-FF9C-431C-9EE0-1D06F2E436FE}" type="pres">
      <dgm:prSet presAssocID="{E1B943CF-CDC5-4E11-A491-BE3AB63C2CAD}" presName="tx1" presStyleLbl="revTx" presStyleIdx="3" presStyleCnt="5" custScaleY="64862"/>
      <dgm:spPr/>
      <dgm:t>
        <a:bodyPr/>
        <a:lstStyle/>
        <a:p>
          <a:endParaRPr lang="tr-TR"/>
        </a:p>
      </dgm:t>
    </dgm:pt>
    <dgm:pt modelId="{A7A631A6-6A36-492B-B4EF-B353CA99EAE5}" type="pres">
      <dgm:prSet presAssocID="{E1B943CF-CDC5-4E11-A491-BE3AB63C2CAD}" presName="vert1" presStyleCnt="0"/>
      <dgm:spPr/>
    </dgm:pt>
    <dgm:pt modelId="{A224116C-CB64-4E12-9F5D-B5D39EA7E9A8}" type="pres">
      <dgm:prSet presAssocID="{639FCCA4-E66B-4D87-BA2B-EE298753CDE3}" presName="thickLine" presStyleLbl="alignNode1" presStyleIdx="4" presStyleCnt="5"/>
      <dgm:spPr/>
    </dgm:pt>
    <dgm:pt modelId="{D6E2F899-B23B-46D3-ACE2-70AC266AA6AB}" type="pres">
      <dgm:prSet presAssocID="{639FCCA4-E66B-4D87-BA2B-EE298753CDE3}" presName="horz1" presStyleCnt="0"/>
      <dgm:spPr/>
    </dgm:pt>
    <dgm:pt modelId="{439DB3D0-50AC-4B6C-91B8-6FD6D72797C4}" type="pres">
      <dgm:prSet presAssocID="{639FCCA4-E66B-4D87-BA2B-EE298753CDE3}" presName="tx1" presStyleLbl="revTx" presStyleIdx="4" presStyleCnt="5"/>
      <dgm:spPr/>
      <dgm:t>
        <a:bodyPr/>
        <a:lstStyle/>
        <a:p>
          <a:endParaRPr lang="tr-TR"/>
        </a:p>
      </dgm:t>
    </dgm:pt>
    <dgm:pt modelId="{0E8E760C-686F-4619-BE23-4D31D13B67D3}" type="pres">
      <dgm:prSet presAssocID="{639FCCA4-E66B-4D87-BA2B-EE298753CDE3}" presName="vert1" presStyleCnt="0"/>
      <dgm:spPr/>
    </dgm:pt>
  </dgm:ptLst>
  <dgm:cxnLst>
    <dgm:cxn modelId="{5A78EBF1-D3C3-4EEE-9FD0-823A423DDCC3}" type="presOf" srcId="{E1B943CF-CDC5-4E11-A491-BE3AB63C2CAD}" destId="{A3998006-FF9C-431C-9EE0-1D06F2E436FE}" srcOrd="0" destOrd="0" presId="urn:microsoft.com/office/officeart/2008/layout/LinedList"/>
    <dgm:cxn modelId="{27D1700A-9EEF-41FA-8348-C8FB7AFD387C}" type="presOf" srcId="{530802B3-382F-4603-B764-28EBF408C315}" destId="{60A03DEB-204C-46D4-BFE0-EF2317197E7D}" srcOrd="0" destOrd="0" presId="urn:microsoft.com/office/officeart/2008/layout/LinedList"/>
    <dgm:cxn modelId="{C18D90FC-95BA-4075-BBB5-B96929E6C2B4}" srcId="{A58F9BA7-D35E-4332-914A-9AC8CBA77EDD}" destId="{1F83F8EA-DAD6-4EFB-B600-B8ACEA86A653}" srcOrd="2" destOrd="0" parTransId="{D060E3C7-ECC5-475E-991F-43A9ED31B609}" sibTransId="{CB25E5D2-7AFB-4D9C-A3F0-A2B554C4E32B}"/>
    <dgm:cxn modelId="{61F74270-0577-4C53-A121-9714E6B54CAD}" srcId="{A58F9BA7-D35E-4332-914A-9AC8CBA77EDD}" destId="{E1B943CF-CDC5-4E11-A491-BE3AB63C2CAD}" srcOrd="3" destOrd="0" parTransId="{A4A3CF49-1A67-4019-9FDF-60E3CC9B3BF5}" sibTransId="{76CDFB93-D7B3-412B-9E95-73F4B2ED6CFE}"/>
    <dgm:cxn modelId="{1B761B25-A001-41B7-9232-069A54055AC2}" type="presOf" srcId="{1F83F8EA-DAD6-4EFB-B600-B8ACEA86A653}" destId="{A405ACD8-ADCA-4A9D-BCF1-B938174543F8}" srcOrd="0" destOrd="0" presId="urn:microsoft.com/office/officeart/2008/layout/LinedList"/>
    <dgm:cxn modelId="{5E2C0DCB-2305-494B-ABA8-F650FB6C89D2}" type="presOf" srcId="{B7E2935C-B98F-487C-A95D-6D4A44379B46}" destId="{5319C4F1-AE14-4892-A4CC-03510F4F9B80}" srcOrd="0" destOrd="0" presId="urn:microsoft.com/office/officeart/2008/layout/LinedList"/>
    <dgm:cxn modelId="{51D64201-EEBB-4CC3-AE75-1F29CBCA9E2E}" srcId="{A58F9BA7-D35E-4332-914A-9AC8CBA77EDD}" destId="{530802B3-382F-4603-B764-28EBF408C315}" srcOrd="1" destOrd="0" parTransId="{599A2C5E-CD51-4D8F-A920-C7DF2E48C904}" sibTransId="{E895C7FF-7099-440F-B062-2C02AEE898B5}"/>
    <dgm:cxn modelId="{DBF5A034-B324-4378-BFEE-6493C2D3CF96}" srcId="{A58F9BA7-D35E-4332-914A-9AC8CBA77EDD}" destId="{B7E2935C-B98F-487C-A95D-6D4A44379B46}" srcOrd="0" destOrd="0" parTransId="{B61BFB42-7AB9-43A5-80F5-8427423292F3}" sibTransId="{962FBE14-1774-400C-85B9-C587336D7864}"/>
    <dgm:cxn modelId="{D32CD72B-4D5F-41B1-84C3-F031DE29D25E}" srcId="{A58F9BA7-D35E-4332-914A-9AC8CBA77EDD}" destId="{639FCCA4-E66B-4D87-BA2B-EE298753CDE3}" srcOrd="4" destOrd="0" parTransId="{300F66C2-AD85-4297-B897-A0E0D53258FC}" sibTransId="{C9663BEC-1C63-4DA5-A03C-A477F8777363}"/>
    <dgm:cxn modelId="{D124D1B1-7ED3-4AA1-98FD-D7B3E9AAC5E9}" type="presOf" srcId="{A58F9BA7-D35E-4332-914A-9AC8CBA77EDD}" destId="{BFAC69E2-CEAC-40A3-BFAC-B2F5D99F8AF2}" srcOrd="0" destOrd="0" presId="urn:microsoft.com/office/officeart/2008/layout/LinedList"/>
    <dgm:cxn modelId="{8DFC8F67-1CB1-474D-9EAD-D9E0DB4F1EDC}" type="presOf" srcId="{639FCCA4-E66B-4D87-BA2B-EE298753CDE3}" destId="{439DB3D0-50AC-4B6C-91B8-6FD6D72797C4}" srcOrd="0" destOrd="0" presId="urn:microsoft.com/office/officeart/2008/layout/LinedList"/>
    <dgm:cxn modelId="{3A769FF9-68B3-4B15-B7C8-4F9D64C66681}" type="presParOf" srcId="{BFAC69E2-CEAC-40A3-BFAC-B2F5D99F8AF2}" destId="{801674CB-F03C-4CDC-8E0B-2EBE6DFFCCE2}" srcOrd="0" destOrd="0" presId="urn:microsoft.com/office/officeart/2008/layout/LinedList"/>
    <dgm:cxn modelId="{B344570F-C70F-41F7-A4D7-0B433C97B2D9}" type="presParOf" srcId="{BFAC69E2-CEAC-40A3-BFAC-B2F5D99F8AF2}" destId="{A11EAB01-988A-4744-8280-D73C613FF3B0}" srcOrd="1" destOrd="0" presId="urn:microsoft.com/office/officeart/2008/layout/LinedList"/>
    <dgm:cxn modelId="{4044AA90-8819-4C52-85E2-25C7784C9FE9}" type="presParOf" srcId="{A11EAB01-988A-4744-8280-D73C613FF3B0}" destId="{5319C4F1-AE14-4892-A4CC-03510F4F9B80}" srcOrd="0" destOrd="0" presId="urn:microsoft.com/office/officeart/2008/layout/LinedList"/>
    <dgm:cxn modelId="{5E82811E-42E9-4090-BFE0-65F0D90E6D63}" type="presParOf" srcId="{A11EAB01-988A-4744-8280-D73C613FF3B0}" destId="{00BF6830-4B3B-402E-8A24-0FFFDC53EA43}" srcOrd="1" destOrd="0" presId="urn:microsoft.com/office/officeart/2008/layout/LinedList"/>
    <dgm:cxn modelId="{5A029A41-4A93-4ACD-B321-B1B81C09B0F1}" type="presParOf" srcId="{BFAC69E2-CEAC-40A3-BFAC-B2F5D99F8AF2}" destId="{AD0A05B2-5BDF-423C-A1A9-6FFB732EC5F3}" srcOrd="2" destOrd="0" presId="urn:microsoft.com/office/officeart/2008/layout/LinedList"/>
    <dgm:cxn modelId="{2A8DCAED-AEE2-4D13-BF9E-E2752209918B}" type="presParOf" srcId="{BFAC69E2-CEAC-40A3-BFAC-B2F5D99F8AF2}" destId="{FE0B6A44-8792-4C30-A1C0-AC4DCD2659B9}" srcOrd="3" destOrd="0" presId="urn:microsoft.com/office/officeart/2008/layout/LinedList"/>
    <dgm:cxn modelId="{85B038F6-C8AE-43A6-9D00-11F68CE1AD2A}" type="presParOf" srcId="{FE0B6A44-8792-4C30-A1C0-AC4DCD2659B9}" destId="{60A03DEB-204C-46D4-BFE0-EF2317197E7D}" srcOrd="0" destOrd="0" presId="urn:microsoft.com/office/officeart/2008/layout/LinedList"/>
    <dgm:cxn modelId="{DE477312-051F-4510-A3C3-DE9FDF549CC8}" type="presParOf" srcId="{FE0B6A44-8792-4C30-A1C0-AC4DCD2659B9}" destId="{3FBBB5B7-C851-4D5A-9621-2C953A38A4D5}" srcOrd="1" destOrd="0" presId="urn:microsoft.com/office/officeart/2008/layout/LinedList"/>
    <dgm:cxn modelId="{54D1BFC8-8970-4889-8FEA-C5C651ACE1D5}" type="presParOf" srcId="{BFAC69E2-CEAC-40A3-BFAC-B2F5D99F8AF2}" destId="{82DC2CAB-5F0E-4050-A914-61634BEBA9B8}" srcOrd="4" destOrd="0" presId="urn:microsoft.com/office/officeart/2008/layout/LinedList"/>
    <dgm:cxn modelId="{3120017A-1793-4DB6-B466-B154D609988B}" type="presParOf" srcId="{BFAC69E2-CEAC-40A3-BFAC-B2F5D99F8AF2}" destId="{4C9419F5-7A09-4DA5-910D-BA7948A1CB99}" srcOrd="5" destOrd="0" presId="urn:microsoft.com/office/officeart/2008/layout/LinedList"/>
    <dgm:cxn modelId="{EA23A910-A125-4E41-B406-F31E466C2D32}" type="presParOf" srcId="{4C9419F5-7A09-4DA5-910D-BA7948A1CB99}" destId="{A405ACD8-ADCA-4A9D-BCF1-B938174543F8}" srcOrd="0" destOrd="0" presId="urn:microsoft.com/office/officeart/2008/layout/LinedList"/>
    <dgm:cxn modelId="{D3762F60-D431-4C69-918C-B38B2DF360EC}" type="presParOf" srcId="{4C9419F5-7A09-4DA5-910D-BA7948A1CB99}" destId="{8133FAF2-0DB8-47F8-8DCF-ED82837DBE00}" srcOrd="1" destOrd="0" presId="urn:microsoft.com/office/officeart/2008/layout/LinedList"/>
    <dgm:cxn modelId="{C6A3F280-0574-403C-B0D7-1A0B340EC16B}" type="presParOf" srcId="{BFAC69E2-CEAC-40A3-BFAC-B2F5D99F8AF2}" destId="{75350910-02C2-4812-A307-8F95CD5158A3}" srcOrd="6" destOrd="0" presId="urn:microsoft.com/office/officeart/2008/layout/LinedList"/>
    <dgm:cxn modelId="{AC054BBE-E79B-40D3-AF25-44AE292C2F56}" type="presParOf" srcId="{BFAC69E2-CEAC-40A3-BFAC-B2F5D99F8AF2}" destId="{BFBCB9B2-127C-42E0-9369-988139412F43}" srcOrd="7" destOrd="0" presId="urn:microsoft.com/office/officeart/2008/layout/LinedList"/>
    <dgm:cxn modelId="{4046FCBB-544A-4ACF-8A95-CAE6C35520D4}" type="presParOf" srcId="{BFBCB9B2-127C-42E0-9369-988139412F43}" destId="{A3998006-FF9C-431C-9EE0-1D06F2E436FE}" srcOrd="0" destOrd="0" presId="urn:microsoft.com/office/officeart/2008/layout/LinedList"/>
    <dgm:cxn modelId="{63775AD9-7840-48A8-8260-11E5FDC78E39}" type="presParOf" srcId="{BFBCB9B2-127C-42E0-9369-988139412F43}" destId="{A7A631A6-6A36-492B-B4EF-B353CA99EAE5}" srcOrd="1" destOrd="0" presId="urn:microsoft.com/office/officeart/2008/layout/LinedList"/>
    <dgm:cxn modelId="{2485CA89-AF6E-47A0-97DA-6CFAD0B3321E}" type="presParOf" srcId="{BFAC69E2-CEAC-40A3-BFAC-B2F5D99F8AF2}" destId="{A224116C-CB64-4E12-9F5D-B5D39EA7E9A8}" srcOrd="8" destOrd="0" presId="urn:microsoft.com/office/officeart/2008/layout/LinedList"/>
    <dgm:cxn modelId="{77C439B7-BBC9-419E-BE1F-2ABF7ED3D535}" type="presParOf" srcId="{BFAC69E2-CEAC-40A3-BFAC-B2F5D99F8AF2}" destId="{D6E2F899-B23B-46D3-ACE2-70AC266AA6AB}" srcOrd="9" destOrd="0" presId="urn:microsoft.com/office/officeart/2008/layout/LinedList"/>
    <dgm:cxn modelId="{B5C7CCC5-426A-4512-AA51-3C011C5CFAF4}" type="presParOf" srcId="{D6E2F899-B23B-46D3-ACE2-70AC266AA6AB}" destId="{439DB3D0-50AC-4B6C-91B8-6FD6D72797C4}" srcOrd="0" destOrd="0" presId="urn:microsoft.com/office/officeart/2008/layout/LinedList"/>
    <dgm:cxn modelId="{57C7DFF1-0620-453C-9C60-BFEDB17B0255}" type="presParOf" srcId="{D6E2F899-B23B-46D3-ACE2-70AC266AA6AB}" destId="{0E8E760C-686F-4619-BE23-4D31D13B67D3}"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CC52950C-9976-4BF4-8A49-9F303F48D740}" type="doc">
      <dgm:prSet loTypeId="urn:microsoft.com/office/officeart/2008/layout/LinedList" loCatId="list" qsTypeId="urn:microsoft.com/office/officeart/2005/8/quickstyle/simple4" qsCatId="simple" csTypeId="urn:microsoft.com/office/officeart/2005/8/colors/accent0_3" csCatId="mainScheme" phldr="1"/>
      <dgm:spPr/>
      <dgm:t>
        <a:bodyPr/>
        <a:lstStyle/>
        <a:p>
          <a:endParaRPr lang="en-US"/>
        </a:p>
      </dgm:t>
    </dgm:pt>
    <dgm:pt modelId="{D7767C65-191A-41DE-A93C-AC4285A79B58}">
      <dgm:prSet/>
      <dgm:spPr/>
      <dgm:t>
        <a:bodyPr/>
        <a:lstStyle/>
        <a:p>
          <a:r>
            <a:rPr lang="tr-TR" b="1" u="sng" dirty="0"/>
            <a:t>6.Adım:</a:t>
          </a:r>
          <a:r>
            <a:rPr lang="tr-TR" b="1" dirty="0"/>
            <a:t> </a:t>
          </a:r>
          <a:r>
            <a:rPr lang="tr-TR" dirty="0"/>
            <a:t>2 nüsha olarak aldığınız kurum onaylı </a:t>
          </a:r>
          <a:r>
            <a:rPr lang="tr-TR" b="1" dirty="0"/>
            <a:t>“Zorunlu Staj Formu”</a:t>
          </a:r>
          <a:r>
            <a:rPr lang="tr-TR" dirty="0"/>
            <a:t> nu kuruma onaylattıktan sonra 1 nüshanı kuruma bırakınız. Diğer nüshasını </a:t>
          </a:r>
          <a:r>
            <a:rPr lang="tr-TR" b="1" dirty="0">
              <a:solidFill>
                <a:srgbClr val="7030A0"/>
              </a:solidFill>
            </a:rPr>
            <a:t>PDF</a:t>
          </a:r>
          <a:r>
            <a:rPr lang="tr-TR" dirty="0"/>
            <a:t> olarak </a:t>
          </a:r>
          <a:r>
            <a:rPr lang="tr-TR" b="1" u="sng" dirty="0">
              <a:solidFill>
                <a:srgbClr val="FF0000"/>
              </a:solidFill>
            </a:rPr>
            <a:t>isletmestaj@sdu.edu.tr</a:t>
          </a:r>
          <a:r>
            <a:rPr lang="tr-TR" b="0" dirty="0"/>
            <a:t> </a:t>
          </a:r>
          <a:r>
            <a:rPr lang="tr-TR" dirty="0"/>
            <a:t>mail adresine ve </a:t>
          </a:r>
          <a:r>
            <a:rPr lang="tr-TR" b="1" dirty="0"/>
            <a:t>sigorta işlemleriniz tamamlanması için </a:t>
          </a:r>
          <a:r>
            <a:rPr lang="tr-TR" b="1" u="sng" dirty="0">
              <a:solidFill>
                <a:srgbClr val="FF0000"/>
              </a:solidFill>
            </a:rPr>
            <a:t>burhantas@sdu.edu.tr</a:t>
          </a:r>
          <a:r>
            <a:rPr lang="tr-TR" b="0" dirty="0"/>
            <a:t> </a:t>
          </a:r>
          <a:r>
            <a:rPr lang="tr-TR" dirty="0"/>
            <a:t>mail adresine gönderiniz.</a:t>
          </a:r>
          <a:r>
            <a:rPr lang="tr-TR" b="1" dirty="0"/>
            <a:t> </a:t>
          </a:r>
          <a:endParaRPr lang="en-US" dirty="0"/>
        </a:p>
      </dgm:t>
    </dgm:pt>
    <dgm:pt modelId="{E20F7B56-C76E-4460-9323-08D021E8E1F2}" type="parTrans" cxnId="{03AFB0B5-3789-42B3-A39B-876F4C9C95E2}">
      <dgm:prSet/>
      <dgm:spPr/>
      <dgm:t>
        <a:bodyPr/>
        <a:lstStyle/>
        <a:p>
          <a:endParaRPr lang="en-US"/>
        </a:p>
      </dgm:t>
    </dgm:pt>
    <dgm:pt modelId="{10F083C8-D1AB-4AEB-A389-1508E64A068C}" type="sibTrans" cxnId="{03AFB0B5-3789-42B3-A39B-876F4C9C95E2}">
      <dgm:prSet/>
      <dgm:spPr/>
      <dgm:t>
        <a:bodyPr/>
        <a:lstStyle/>
        <a:p>
          <a:endParaRPr lang="en-US"/>
        </a:p>
      </dgm:t>
    </dgm:pt>
    <dgm:pt modelId="{610AAABE-F5F1-43E6-B10B-333896E3126E}">
      <dgm:prSet/>
      <dgm:spPr/>
      <dgm:t>
        <a:bodyPr/>
        <a:lstStyle/>
        <a:p>
          <a:r>
            <a:rPr lang="tr-TR" b="1" u="sng" dirty="0"/>
            <a:t>NOT:</a:t>
          </a:r>
          <a:r>
            <a:rPr lang="tr-TR" b="1" dirty="0"/>
            <a:t> </a:t>
          </a:r>
          <a:r>
            <a:rPr lang="tr-TR" dirty="0"/>
            <a:t>Bazı özel durumlarda firmalar öğrencilerden gelen formu direkt imzalamayabilir.</a:t>
          </a:r>
        </a:p>
        <a:p>
          <a:r>
            <a:rPr lang="tr-TR" dirty="0"/>
            <a:t>Bu durumda </a:t>
          </a:r>
          <a:r>
            <a:rPr lang="tr-TR" b="1" u="sng" dirty="0">
              <a:solidFill>
                <a:srgbClr val="FF0000"/>
              </a:solidFill>
            </a:rPr>
            <a:t>isletmestaj@sdu.edu.tr</a:t>
          </a:r>
          <a:r>
            <a:rPr lang="tr-TR" b="0" dirty="0"/>
            <a:t> mail adresinden ulaşınız.</a:t>
          </a:r>
          <a:endParaRPr lang="en-US" dirty="0"/>
        </a:p>
      </dgm:t>
    </dgm:pt>
    <dgm:pt modelId="{48C31CB3-F270-42FA-913E-BA32C08CE750}" type="parTrans" cxnId="{0809ACFD-34B5-4F24-9802-1B539FDE5E30}">
      <dgm:prSet/>
      <dgm:spPr/>
      <dgm:t>
        <a:bodyPr/>
        <a:lstStyle/>
        <a:p>
          <a:endParaRPr lang="en-US"/>
        </a:p>
      </dgm:t>
    </dgm:pt>
    <dgm:pt modelId="{78BE4A79-2230-4E94-9D75-7B40BE18F4BC}" type="sibTrans" cxnId="{0809ACFD-34B5-4F24-9802-1B539FDE5E30}">
      <dgm:prSet/>
      <dgm:spPr/>
      <dgm:t>
        <a:bodyPr/>
        <a:lstStyle/>
        <a:p>
          <a:endParaRPr lang="en-US"/>
        </a:p>
      </dgm:t>
    </dgm:pt>
    <dgm:pt modelId="{B2743034-47CB-414C-B8F9-552889D9EC6C}">
      <dgm:prSet/>
      <dgm:spPr/>
      <dgm:t>
        <a:bodyPr/>
        <a:lstStyle/>
        <a:p>
          <a:r>
            <a:rPr lang="tr-TR" b="1" u="sng" dirty="0"/>
            <a:t>7.Adım:</a:t>
          </a:r>
          <a:r>
            <a:rPr lang="tr-TR" b="1" u="none" dirty="0"/>
            <a:t> </a:t>
          </a:r>
        </a:p>
        <a:p>
          <a:r>
            <a:rPr lang="tr-TR" b="0" u="none" dirty="0"/>
            <a:t>Öğrenci, sigorta giriş kaydını gösteren belgeyi staja başlamadan </a:t>
          </a:r>
          <a:r>
            <a:rPr lang="tr-TR" b="1" u="none" dirty="0">
              <a:solidFill>
                <a:srgbClr val="C00000"/>
              </a:solidFill>
            </a:rPr>
            <a:t>fakülte muhasebe servisinden şahsen teslim almak zorundadır</a:t>
          </a:r>
          <a:r>
            <a:rPr lang="tr-TR" b="0" u="none" dirty="0"/>
            <a:t> veya </a:t>
          </a:r>
          <a:r>
            <a:rPr lang="tr-TR" b="1" u="none" dirty="0">
              <a:solidFill>
                <a:srgbClr val="7030A0"/>
              </a:solidFill>
            </a:rPr>
            <a:t>online olarak E-Devlet sisteminden </a:t>
          </a:r>
          <a:r>
            <a:rPr lang="pt-BR" b="0" i="1" dirty="0"/>
            <a:t>(</a:t>
          </a:r>
          <a:r>
            <a:rPr lang="pt-BR" b="1" i="1" dirty="0">
              <a:hlinkClick xmlns:r="http://schemas.openxmlformats.org/officeDocument/2006/relationships" r:id="rId1"/>
            </a:rPr>
            <a:t>https://www.turkiye.gov.tr/sosyal-guvenlik-4a-ise-giris-cikis-bildirgesi</a:t>
          </a:r>
          <a:r>
            <a:rPr lang="pt-BR" b="0" i="1" dirty="0"/>
            <a:t>)</a:t>
          </a:r>
          <a:r>
            <a:rPr lang="tr-TR" b="0" i="1" dirty="0"/>
            <a:t> bağlantısına tıklayarak da </a:t>
          </a:r>
          <a:r>
            <a:rPr lang="tr-TR" b="1" i="1" dirty="0">
              <a:solidFill>
                <a:srgbClr val="C00000"/>
              </a:solidFill>
            </a:rPr>
            <a:t>sigorta giriş kaydını gösteren belgeyi </a:t>
          </a:r>
          <a:r>
            <a:rPr lang="tr-TR" b="1" i="1" u="sng" dirty="0">
              <a:solidFill>
                <a:srgbClr val="002060"/>
              </a:solidFill>
            </a:rPr>
            <a:t>fakülteye gelmeden</a:t>
          </a:r>
          <a:r>
            <a:rPr lang="tr-TR" b="1" i="1" dirty="0">
              <a:solidFill>
                <a:srgbClr val="C00000"/>
              </a:solidFill>
            </a:rPr>
            <a:t> PDF olarak alabilir.</a:t>
          </a:r>
          <a:endParaRPr lang="tr-TR" b="1" u="none" dirty="0">
            <a:solidFill>
              <a:srgbClr val="C00000"/>
            </a:solidFill>
          </a:endParaRPr>
        </a:p>
        <a:p>
          <a:endParaRPr lang="tr-TR" b="1" u="sng" dirty="0">
            <a:solidFill>
              <a:srgbClr val="00B050"/>
            </a:solidFill>
          </a:endParaRPr>
        </a:p>
        <a:p>
          <a:r>
            <a:rPr lang="tr-TR" b="1" u="sng" dirty="0">
              <a:solidFill>
                <a:srgbClr val="00B050"/>
              </a:solidFill>
            </a:rPr>
            <a:t>ÖNEMLİ NOT:</a:t>
          </a:r>
          <a:r>
            <a:rPr lang="tr-TR" b="1" u="none" dirty="0"/>
            <a:t> </a:t>
          </a:r>
          <a:r>
            <a:rPr lang="tr-TR" b="0" u="none" dirty="0"/>
            <a:t>Öğrenci, sigorta giriş kaydını gösteren belgeyi </a:t>
          </a:r>
          <a:r>
            <a:rPr lang="tr-TR" b="1" u="none" dirty="0">
              <a:solidFill>
                <a:srgbClr val="7030A0"/>
              </a:solidFill>
            </a:rPr>
            <a:t>fakülte muhasebe servisinden</a:t>
          </a:r>
          <a:r>
            <a:rPr lang="tr-TR" b="0" u="none" dirty="0"/>
            <a:t> ya da </a:t>
          </a:r>
          <a:r>
            <a:rPr lang="tr-TR" b="1" u="none" dirty="0">
              <a:solidFill>
                <a:srgbClr val="7030A0"/>
              </a:solidFill>
            </a:rPr>
            <a:t>e devlet üzerinden</a:t>
          </a:r>
          <a:r>
            <a:rPr lang="tr-TR" b="0" u="none" dirty="0"/>
            <a:t> </a:t>
          </a:r>
          <a:r>
            <a:rPr lang="tr-TR" b="1" u="none" dirty="0">
              <a:solidFill>
                <a:srgbClr val="0070C0"/>
              </a:solidFill>
            </a:rPr>
            <a:t>en erken staja başlamadan 1 hafta öncesine kadar </a:t>
          </a:r>
          <a:r>
            <a:rPr lang="tr-TR" b="0" u="none" dirty="0"/>
            <a:t>alabilecektir.</a:t>
          </a:r>
          <a:endParaRPr lang="tr-TR" b="0" u="none" dirty="0">
            <a:solidFill>
              <a:srgbClr val="7030A0"/>
            </a:solidFill>
          </a:endParaRPr>
        </a:p>
        <a:p>
          <a:endParaRPr lang="tr-TR" b="1" dirty="0"/>
        </a:p>
        <a:p>
          <a:r>
            <a:rPr lang="tr-TR" b="1" dirty="0">
              <a:solidFill>
                <a:schemeClr val="accent6">
                  <a:lumMod val="50000"/>
                </a:schemeClr>
              </a:solidFill>
            </a:rPr>
            <a:t>“Sigortalı İşe Giriş </a:t>
          </a:r>
          <a:r>
            <a:rPr lang="tr-TR" b="1" dirty="0" err="1">
              <a:solidFill>
                <a:schemeClr val="accent6">
                  <a:lumMod val="50000"/>
                </a:schemeClr>
              </a:solidFill>
            </a:rPr>
            <a:t>Bildirgesi”</a:t>
          </a:r>
          <a:r>
            <a:rPr lang="tr-TR" b="0" dirty="0" err="1"/>
            <a:t>ni</a:t>
          </a:r>
          <a:r>
            <a:rPr lang="tr-TR" dirty="0"/>
            <a:t> aldıktan sonra kurumunuzda </a:t>
          </a:r>
          <a:r>
            <a:rPr lang="tr-TR" b="1" dirty="0"/>
            <a:t>staja başlayabilirsiniz</a:t>
          </a:r>
          <a:r>
            <a:rPr lang="tr-TR" dirty="0"/>
            <a:t>.</a:t>
          </a:r>
        </a:p>
        <a:p>
          <a:endParaRPr lang="tr-TR" dirty="0"/>
        </a:p>
        <a:p>
          <a:endParaRPr lang="en-US" dirty="0"/>
        </a:p>
      </dgm:t>
    </dgm:pt>
    <dgm:pt modelId="{0F9CB824-274B-4BF6-939E-DB77E3B41398}" type="parTrans" cxnId="{2DEEA53D-2759-4468-8BA0-7DFE0E7067FD}">
      <dgm:prSet/>
      <dgm:spPr/>
      <dgm:t>
        <a:bodyPr/>
        <a:lstStyle/>
        <a:p>
          <a:endParaRPr lang="en-US"/>
        </a:p>
      </dgm:t>
    </dgm:pt>
    <dgm:pt modelId="{9B9DE370-AC03-42A6-884D-AACC92B08F65}" type="sibTrans" cxnId="{2DEEA53D-2759-4468-8BA0-7DFE0E7067FD}">
      <dgm:prSet/>
      <dgm:spPr/>
      <dgm:t>
        <a:bodyPr/>
        <a:lstStyle/>
        <a:p>
          <a:endParaRPr lang="en-US"/>
        </a:p>
      </dgm:t>
    </dgm:pt>
    <dgm:pt modelId="{E1243EF1-6E38-4659-868A-8C8B9261E816}" type="pres">
      <dgm:prSet presAssocID="{CC52950C-9976-4BF4-8A49-9F303F48D740}" presName="vert0" presStyleCnt="0">
        <dgm:presLayoutVars>
          <dgm:dir/>
          <dgm:animOne val="branch"/>
          <dgm:animLvl val="lvl"/>
        </dgm:presLayoutVars>
      </dgm:prSet>
      <dgm:spPr/>
      <dgm:t>
        <a:bodyPr/>
        <a:lstStyle/>
        <a:p>
          <a:endParaRPr lang="tr-TR"/>
        </a:p>
      </dgm:t>
    </dgm:pt>
    <dgm:pt modelId="{7744866A-56AD-4C5B-9578-275068EFE5F1}" type="pres">
      <dgm:prSet presAssocID="{D7767C65-191A-41DE-A93C-AC4285A79B58}" presName="thickLine" presStyleLbl="alignNode1" presStyleIdx="0" presStyleCnt="3"/>
      <dgm:spPr/>
    </dgm:pt>
    <dgm:pt modelId="{30781F0A-8D45-4429-BCA2-108A6F4A68AB}" type="pres">
      <dgm:prSet presAssocID="{D7767C65-191A-41DE-A93C-AC4285A79B58}" presName="horz1" presStyleCnt="0"/>
      <dgm:spPr/>
    </dgm:pt>
    <dgm:pt modelId="{2102B230-9AEB-41EF-A675-B3FC66636CC6}" type="pres">
      <dgm:prSet presAssocID="{D7767C65-191A-41DE-A93C-AC4285A79B58}" presName="tx1" presStyleLbl="revTx" presStyleIdx="0" presStyleCnt="3"/>
      <dgm:spPr/>
      <dgm:t>
        <a:bodyPr/>
        <a:lstStyle/>
        <a:p>
          <a:endParaRPr lang="tr-TR"/>
        </a:p>
      </dgm:t>
    </dgm:pt>
    <dgm:pt modelId="{E7213888-4DFE-4448-A815-3748F5688397}" type="pres">
      <dgm:prSet presAssocID="{D7767C65-191A-41DE-A93C-AC4285A79B58}" presName="vert1" presStyleCnt="0"/>
      <dgm:spPr/>
    </dgm:pt>
    <dgm:pt modelId="{053B77C1-13C5-492D-ACF2-18CE20F3857E}" type="pres">
      <dgm:prSet presAssocID="{610AAABE-F5F1-43E6-B10B-333896E3126E}" presName="thickLine" presStyleLbl="alignNode1" presStyleIdx="1" presStyleCnt="3"/>
      <dgm:spPr/>
    </dgm:pt>
    <dgm:pt modelId="{7749A551-B186-4EF7-B297-11EC9B8678CC}" type="pres">
      <dgm:prSet presAssocID="{610AAABE-F5F1-43E6-B10B-333896E3126E}" presName="horz1" presStyleCnt="0"/>
      <dgm:spPr/>
    </dgm:pt>
    <dgm:pt modelId="{51DF6389-42E6-4C32-9B8A-B2285D6E8942}" type="pres">
      <dgm:prSet presAssocID="{610AAABE-F5F1-43E6-B10B-333896E3126E}" presName="tx1" presStyleLbl="revTx" presStyleIdx="1" presStyleCnt="3"/>
      <dgm:spPr/>
      <dgm:t>
        <a:bodyPr/>
        <a:lstStyle/>
        <a:p>
          <a:endParaRPr lang="tr-TR"/>
        </a:p>
      </dgm:t>
    </dgm:pt>
    <dgm:pt modelId="{06CA75A1-7BCD-4BB2-981D-DAF97F3D35C5}" type="pres">
      <dgm:prSet presAssocID="{610AAABE-F5F1-43E6-B10B-333896E3126E}" presName="vert1" presStyleCnt="0"/>
      <dgm:spPr/>
    </dgm:pt>
    <dgm:pt modelId="{BA001B38-4798-4F91-B497-417F4854D736}" type="pres">
      <dgm:prSet presAssocID="{B2743034-47CB-414C-B8F9-552889D9EC6C}" presName="thickLine" presStyleLbl="alignNode1" presStyleIdx="2" presStyleCnt="3"/>
      <dgm:spPr/>
    </dgm:pt>
    <dgm:pt modelId="{4814EC9B-9515-4F78-BEF7-3F45F11354C6}" type="pres">
      <dgm:prSet presAssocID="{B2743034-47CB-414C-B8F9-552889D9EC6C}" presName="horz1" presStyleCnt="0"/>
      <dgm:spPr/>
    </dgm:pt>
    <dgm:pt modelId="{1BDAEE32-F847-42B8-B9CA-FCBA081A1AEF}" type="pres">
      <dgm:prSet presAssocID="{B2743034-47CB-414C-B8F9-552889D9EC6C}" presName="tx1" presStyleLbl="revTx" presStyleIdx="2" presStyleCnt="3" custScaleY="180265"/>
      <dgm:spPr/>
      <dgm:t>
        <a:bodyPr/>
        <a:lstStyle/>
        <a:p>
          <a:endParaRPr lang="tr-TR"/>
        </a:p>
      </dgm:t>
    </dgm:pt>
    <dgm:pt modelId="{94855F7A-DD61-4E7A-AE4A-6AC89980CCAD}" type="pres">
      <dgm:prSet presAssocID="{B2743034-47CB-414C-B8F9-552889D9EC6C}" presName="vert1" presStyleCnt="0"/>
      <dgm:spPr/>
    </dgm:pt>
  </dgm:ptLst>
  <dgm:cxnLst>
    <dgm:cxn modelId="{EBE3FEEE-118D-424B-B485-E1F66B534883}" type="presOf" srcId="{D7767C65-191A-41DE-A93C-AC4285A79B58}" destId="{2102B230-9AEB-41EF-A675-B3FC66636CC6}" srcOrd="0" destOrd="0" presId="urn:microsoft.com/office/officeart/2008/layout/LinedList"/>
    <dgm:cxn modelId="{0809ACFD-34B5-4F24-9802-1B539FDE5E30}" srcId="{CC52950C-9976-4BF4-8A49-9F303F48D740}" destId="{610AAABE-F5F1-43E6-B10B-333896E3126E}" srcOrd="1" destOrd="0" parTransId="{48C31CB3-F270-42FA-913E-BA32C08CE750}" sibTransId="{78BE4A79-2230-4E94-9D75-7B40BE18F4BC}"/>
    <dgm:cxn modelId="{27C4F84F-5D86-40F3-9714-F3B3C43E3982}" type="presOf" srcId="{CC52950C-9976-4BF4-8A49-9F303F48D740}" destId="{E1243EF1-6E38-4659-868A-8C8B9261E816}" srcOrd="0" destOrd="0" presId="urn:microsoft.com/office/officeart/2008/layout/LinedList"/>
    <dgm:cxn modelId="{8E9A2F4A-B75C-4145-AC0A-D40A50999885}" type="presOf" srcId="{B2743034-47CB-414C-B8F9-552889D9EC6C}" destId="{1BDAEE32-F847-42B8-B9CA-FCBA081A1AEF}" srcOrd="0" destOrd="0" presId="urn:microsoft.com/office/officeart/2008/layout/LinedList"/>
    <dgm:cxn modelId="{2DEEA53D-2759-4468-8BA0-7DFE0E7067FD}" srcId="{CC52950C-9976-4BF4-8A49-9F303F48D740}" destId="{B2743034-47CB-414C-B8F9-552889D9EC6C}" srcOrd="2" destOrd="0" parTransId="{0F9CB824-274B-4BF6-939E-DB77E3B41398}" sibTransId="{9B9DE370-AC03-42A6-884D-AACC92B08F65}"/>
    <dgm:cxn modelId="{03AFB0B5-3789-42B3-A39B-876F4C9C95E2}" srcId="{CC52950C-9976-4BF4-8A49-9F303F48D740}" destId="{D7767C65-191A-41DE-A93C-AC4285A79B58}" srcOrd="0" destOrd="0" parTransId="{E20F7B56-C76E-4460-9323-08D021E8E1F2}" sibTransId="{10F083C8-D1AB-4AEB-A389-1508E64A068C}"/>
    <dgm:cxn modelId="{1FFF6673-AEE9-422E-87BD-142664D6C0BC}" type="presOf" srcId="{610AAABE-F5F1-43E6-B10B-333896E3126E}" destId="{51DF6389-42E6-4C32-9B8A-B2285D6E8942}" srcOrd="0" destOrd="0" presId="urn:microsoft.com/office/officeart/2008/layout/LinedList"/>
    <dgm:cxn modelId="{6612624A-AA0A-4A92-B946-BF0B980EF631}" type="presParOf" srcId="{E1243EF1-6E38-4659-868A-8C8B9261E816}" destId="{7744866A-56AD-4C5B-9578-275068EFE5F1}" srcOrd="0" destOrd="0" presId="urn:microsoft.com/office/officeart/2008/layout/LinedList"/>
    <dgm:cxn modelId="{092FFE16-3664-4B97-8DD8-B352BD55418A}" type="presParOf" srcId="{E1243EF1-6E38-4659-868A-8C8B9261E816}" destId="{30781F0A-8D45-4429-BCA2-108A6F4A68AB}" srcOrd="1" destOrd="0" presId="urn:microsoft.com/office/officeart/2008/layout/LinedList"/>
    <dgm:cxn modelId="{9B530135-7473-4960-8D26-E9A076543FC8}" type="presParOf" srcId="{30781F0A-8D45-4429-BCA2-108A6F4A68AB}" destId="{2102B230-9AEB-41EF-A675-B3FC66636CC6}" srcOrd="0" destOrd="0" presId="urn:microsoft.com/office/officeart/2008/layout/LinedList"/>
    <dgm:cxn modelId="{1C309528-E103-4BA5-9F6E-42710EC413A4}" type="presParOf" srcId="{30781F0A-8D45-4429-BCA2-108A6F4A68AB}" destId="{E7213888-4DFE-4448-A815-3748F5688397}" srcOrd="1" destOrd="0" presId="urn:microsoft.com/office/officeart/2008/layout/LinedList"/>
    <dgm:cxn modelId="{556C8954-6A45-41C1-AB50-65E7A2A1FCB9}" type="presParOf" srcId="{E1243EF1-6E38-4659-868A-8C8B9261E816}" destId="{053B77C1-13C5-492D-ACF2-18CE20F3857E}" srcOrd="2" destOrd="0" presId="urn:microsoft.com/office/officeart/2008/layout/LinedList"/>
    <dgm:cxn modelId="{FA4D14C3-0B51-461B-B4AB-7F75EF22A6EB}" type="presParOf" srcId="{E1243EF1-6E38-4659-868A-8C8B9261E816}" destId="{7749A551-B186-4EF7-B297-11EC9B8678CC}" srcOrd="3" destOrd="0" presId="urn:microsoft.com/office/officeart/2008/layout/LinedList"/>
    <dgm:cxn modelId="{CE454756-6A50-4802-8816-0138739CCF9E}" type="presParOf" srcId="{7749A551-B186-4EF7-B297-11EC9B8678CC}" destId="{51DF6389-42E6-4C32-9B8A-B2285D6E8942}" srcOrd="0" destOrd="0" presId="urn:microsoft.com/office/officeart/2008/layout/LinedList"/>
    <dgm:cxn modelId="{4AD0C7F6-8B3D-4D5D-93C0-6A60476C9B0D}" type="presParOf" srcId="{7749A551-B186-4EF7-B297-11EC9B8678CC}" destId="{06CA75A1-7BCD-4BB2-981D-DAF97F3D35C5}" srcOrd="1" destOrd="0" presId="urn:microsoft.com/office/officeart/2008/layout/LinedList"/>
    <dgm:cxn modelId="{44CF1FB6-1FC7-470B-9ADF-D89E0EAFF25F}" type="presParOf" srcId="{E1243EF1-6E38-4659-868A-8C8B9261E816}" destId="{BA001B38-4798-4F91-B497-417F4854D736}" srcOrd="4" destOrd="0" presId="urn:microsoft.com/office/officeart/2008/layout/LinedList"/>
    <dgm:cxn modelId="{48D71ED4-24C5-4197-A9A8-1B58272A6E20}" type="presParOf" srcId="{E1243EF1-6E38-4659-868A-8C8B9261E816}" destId="{4814EC9B-9515-4F78-BEF7-3F45F11354C6}" srcOrd="5" destOrd="0" presId="urn:microsoft.com/office/officeart/2008/layout/LinedList"/>
    <dgm:cxn modelId="{04D61B84-DF4F-4732-BD67-E662C641273E}" type="presParOf" srcId="{4814EC9B-9515-4F78-BEF7-3F45F11354C6}" destId="{1BDAEE32-F847-42B8-B9CA-FCBA081A1AEF}" srcOrd="0" destOrd="0" presId="urn:microsoft.com/office/officeart/2008/layout/LinedList"/>
    <dgm:cxn modelId="{64B3B74D-2732-4B2E-B6B5-A16202067BB0}" type="presParOf" srcId="{4814EC9B-9515-4F78-BEF7-3F45F11354C6}" destId="{94855F7A-DD61-4E7A-AE4A-6AC89980CCAD}"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14E4580D-C734-44E5-BF37-4582D2A725A4}" type="doc">
      <dgm:prSet loTypeId="urn:microsoft.com/office/officeart/2005/8/layout/list1" loCatId="list" qsTypeId="urn:microsoft.com/office/officeart/2005/8/quickstyle/simple4" qsCatId="simple" csTypeId="urn:microsoft.com/office/officeart/2005/8/colors/accent1_2" csCatId="accent1" phldr="1"/>
      <dgm:spPr/>
      <dgm:t>
        <a:bodyPr/>
        <a:lstStyle/>
        <a:p>
          <a:endParaRPr lang="en-US"/>
        </a:p>
      </dgm:t>
    </dgm:pt>
    <dgm:pt modelId="{7E7A5D7B-2282-4AFD-A201-B9CD4D2D075D}">
      <dgm:prSet/>
      <dgm:spPr/>
      <dgm:t>
        <a:bodyPr/>
        <a:lstStyle/>
        <a:p>
          <a:r>
            <a:rPr lang="tr-TR" b="1"/>
            <a:t>Staj Değerlendirme Formu</a:t>
          </a:r>
          <a:endParaRPr lang="en-US"/>
        </a:p>
      </dgm:t>
    </dgm:pt>
    <dgm:pt modelId="{7D55DB59-9785-4C48-8467-07C6E8C5FC2F}" type="parTrans" cxnId="{0CD39437-931F-44ED-8118-00E6D35CC20B}">
      <dgm:prSet/>
      <dgm:spPr/>
      <dgm:t>
        <a:bodyPr/>
        <a:lstStyle/>
        <a:p>
          <a:endParaRPr lang="en-US"/>
        </a:p>
      </dgm:t>
    </dgm:pt>
    <dgm:pt modelId="{9AA3A3B3-040A-4313-8DB8-BB7C34A50F94}" type="sibTrans" cxnId="{0CD39437-931F-44ED-8118-00E6D35CC20B}">
      <dgm:prSet/>
      <dgm:spPr/>
      <dgm:t>
        <a:bodyPr/>
        <a:lstStyle/>
        <a:p>
          <a:endParaRPr lang="en-US"/>
        </a:p>
      </dgm:t>
    </dgm:pt>
    <dgm:pt modelId="{F7BE07BA-17FB-4408-B915-98FAFCB13FBF}">
      <dgm:prSet/>
      <dgm:spPr/>
      <dgm:t>
        <a:bodyPr/>
        <a:lstStyle/>
        <a:p>
          <a:r>
            <a:rPr lang="tr-TR" dirty="0"/>
            <a:t>Staj Değerlendirme Formunu firmanız/kurumunuz İşletme Bölüm Başkanlığı’na gönderebilir, kapalı zarf halinde size teslim edebilir ya da direkt size verebilir. Kapalı zarf halinde size teslim etmesi durumunda kapalı zarfı </a:t>
          </a:r>
          <a:r>
            <a:rPr lang="tr-TR" b="1" dirty="0">
              <a:solidFill>
                <a:srgbClr val="C00000"/>
              </a:solidFill>
            </a:rPr>
            <a:t>İşletme Bölüm Sekreterliği’ne şahsen ya da posta </a:t>
          </a:r>
          <a:r>
            <a:rPr lang="tr-TR" dirty="0"/>
            <a:t>ile teslim ediniz. Staj Değerlendirme Formu duyuru metninde </a:t>
          </a:r>
          <a:r>
            <a:rPr lang="tr-TR" b="1" dirty="0">
              <a:solidFill>
                <a:srgbClr val="7030A0"/>
              </a:solidFill>
            </a:rPr>
            <a:t>PDF</a:t>
          </a:r>
          <a:r>
            <a:rPr lang="tr-TR" dirty="0"/>
            <a:t> olarak paylaşılacaktır.</a:t>
          </a:r>
          <a:endParaRPr lang="en-US" dirty="0"/>
        </a:p>
      </dgm:t>
    </dgm:pt>
    <dgm:pt modelId="{4C81361E-0F6D-44F1-A3C4-1B24DF30E9DB}" type="parTrans" cxnId="{1AB32C21-5626-417F-A25B-15D81B713C9B}">
      <dgm:prSet/>
      <dgm:spPr/>
      <dgm:t>
        <a:bodyPr/>
        <a:lstStyle/>
        <a:p>
          <a:endParaRPr lang="en-US"/>
        </a:p>
      </dgm:t>
    </dgm:pt>
    <dgm:pt modelId="{EF0BF990-675D-45A4-9A46-9DD2A689D7FB}" type="sibTrans" cxnId="{1AB32C21-5626-417F-A25B-15D81B713C9B}">
      <dgm:prSet/>
      <dgm:spPr/>
      <dgm:t>
        <a:bodyPr/>
        <a:lstStyle/>
        <a:p>
          <a:endParaRPr lang="en-US"/>
        </a:p>
      </dgm:t>
    </dgm:pt>
    <dgm:pt modelId="{C3DA043D-7483-41E1-8AB9-878024C94C93}">
      <dgm:prSet/>
      <dgm:spPr/>
      <dgm:t>
        <a:bodyPr/>
        <a:lstStyle/>
        <a:p>
          <a:r>
            <a:rPr lang="tr-TR" b="1"/>
            <a:t>Staj Devam Takip Formu</a:t>
          </a:r>
          <a:endParaRPr lang="en-US"/>
        </a:p>
      </dgm:t>
    </dgm:pt>
    <dgm:pt modelId="{C8129520-48C5-4177-A5E5-31595BC5DC83}" type="parTrans" cxnId="{62BD5E9C-2BA5-4354-901A-F990C9407579}">
      <dgm:prSet/>
      <dgm:spPr/>
      <dgm:t>
        <a:bodyPr/>
        <a:lstStyle/>
        <a:p>
          <a:endParaRPr lang="en-US"/>
        </a:p>
      </dgm:t>
    </dgm:pt>
    <dgm:pt modelId="{9AD8AC1D-CAD8-4BA9-A3CD-7F3FAB31624B}" type="sibTrans" cxnId="{62BD5E9C-2BA5-4354-901A-F990C9407579}">
      <dgm:prSet/>
      <dgm:spPr/>
      <dgm:t>
        <a:bodyPr/>
        <a:lstStyle/>
        <a:p>
          <a:endParaRPr lang="en-US"/>
        </a:p>
      </dgm:t>
    </dgm:pt>
    <dgm:pt modelId="{26F225F4-D480-4FE3-9E35-148157D5D73A}">
      <dgm:prSet/>
      <dgm:spPr/>
      <dgm:t>
        <a:bodyPr/>
        <a:lstStyle/>
        <a:p>
          <a:r>
            <a:rPr lang="tr-TR" dirty="0"/>
            <a:t>Duyuru metninde </a:t>
          </a:r>
          <a:r>
            <a:rPr lang="tr-TR" b="1" dirty="0">
              <a:solidFill>
                <a:srgbClr val="7030A0"/>
              </a:solidFill>
            </a:rPr>
            <a:t>PDF</a:t>
          </a:r>
          <a:r>
            <a:rPr lang="tr-TR" dirty="0"/>
            <a:t> olarak paylaşılacaktır.</a:t>
          </a:r>
          <a:endParaRPr lang="en-US" dirty="0"/>
        </a:p>
      </dgm:t>
    </dgm:pt>
    <dgm:pt modelId="{188F114C-365C-4133-9C4E-C68AC857D759}" type="parTrans" cxnId="{4EF2CC53-7983-4C94-9A08-A5D6C4511958}">
      <dgm:prSet/>
      <dgm:spPr/>
      <dgm:t>
        <a:bodyPr/>
        <a:lstStyle/>
        <a:p>
          <a:endParaRPr lang="en-US"/>
        </a:p>
      </dgm:t>
    </dgm:pt>
    <dgm:pt modelId="{89140FBF-F936-4678-BAE3-4C50169F93F5}" type="sibTrans" cxnId="{4EF2CC53-7983-4C94-9A08-A5D6C4511958}">
      <dgm:prSet/>
      <dgm:spPr/>
      <dgm:t>
        <a:bodyPr/>
        <a:lstStyle/>
        <a:p>
          <a:endParaRPr lang="en-US"/>
        </a:p>
      </dgm:t>
    </dgm:pt>
    <dgm:pt modelId="{C7D56D07-60F1-42C7-93DC-C11FCB79130C}">
      <dgm:prSet/>
      <dgm:spPr/>
      <dgm:t>
        <a:bodyPr/>
        <a:lstStyle/>
        <a:p>
          <a:r>
            <a:rPr lang="tr-TR" b="1"/>
            <a:t>Staj Defteri</a:t>
          </a:r>
          <a:endParaRPr lang="en-US"/>
        </a:p>
      </dgm:t>
    </dgm:pt>
    <dgm:pt modelId="{C4A42D1E-332B-43DE-BB34-453E03A91E22}" type="parTrans" cxnId="{1D2382CD-873E-434B-961A-31933E47043E}">
      <dgm:prSet/>
      <dgm:spPr/>
      <dgm:t>
        <a:bodyPr/>
        <a:lstStyle/>
        <a:p>
          <a:endParaRPr lang="en-US"/>
        </a:p>
      </dgm:t>
    </dgm:pt>
    <dgm:pt modelId="{630EA26F-BA25-4093-95C1-8B9CDB24AF49}" type="sibTrans" cxnId="{1D2382CD-873E-434B-961A-31933E47043E}">
      <dgm:prSet/>
      <dgm:spPr/>
      <dgm:t>
        <a:bodyPr/>
        <a:lstStyle/>
        <a:p>
          <a:endParaRPr lang="en-US"/>
        </a:p>
      </dgm:t>
    </dgm:pt>
    <dgm:pt modelId="{9CBC9B47-7BA0-4814-A7DC-410D1E9AB515}">
      <dgm:prSet/>
      <dgm:spPr/>
      <dgm:t>
        <a:bodyPr/>
        <a:lstStyle/>
        <a:p>
          <a:r>
            <a:rPr lang="tr-TR" dirty="0"/>
            <a:t>Staj defterinin kapak sayfası ve ilk sayfasında Öğrenci bilgileri, Staj yapılan işyerinin adı/unvanı, çalışma süresi, iş bölümlerinin yazılması gerekmektedir. Diğer sayfalarda kısım, sayfa </a:t>
          </a:r>
          <a:r>
            <a:rPr lang="tr-TR" dirty="0" err="1"/>
            <a:t>no</a:t>
          </a:r>
          <a:r>
            <a:rPr lang="tr-TR" dirty="0"/>
            <a:t>, yapılan iş ve tarih bölümlerinin yazılması gerekmektedir. Sayfa boşluklarına staj yerinde yapılan çalışmalar ayrıntılı olarak yazılacaktır. İşyerinde/kurumda kullanılan matbu örnekler var ise eklenmelidir.</a:t>
          </a:r>
          <a:endParaRPr lang="en-US" dirty="0"/>
        </a:p>
      </dgm:t>
    </dgm:pt>
    <dgm:pt modelId="{D447B7D0-6BA6-4416-8274-984B0CBE6C0F}" type="parTrans" cxnId="{0E1DCFB7-BD1A-42C2-84D0-E68435B90B7B}">
      <dgm:prSet/>
      <dgm:spPr/>
      <dgm:t>
        <a:bodyPr/>
        <a:lstStyle/>
        <a:p>
          <a:endParaRPr lang="en-US"/>
        </a:p>
      </dgm:t>
    </dgm:pt>
    <dgm:pt modelId="{4F3FA3A6-7E9A-4C4A-9FD4-601FD5693776}" type="sibTrans" cxnId="{0E1DCFB7-BD1A-42C2-84D0-E68435B90B7B}">
      <dgm:prSet/>
      <dgm:spPr/>
      <dgm:t>
        <a:bodyPr/>
        <a:lstStyle/>
        <a:p>
          <a:endParaRPr lang="en-US"/>
        </a:p>
      </dgm:t>
    </dgm:pt>
    <dgm:pt modelId="{0D138D5E-71CE-4B65-8C1B-3BA86002582C}">
      <dgm:prSet/>
      <dgm:spPr/>
      <dgm:t>
        <a:bodyPr/>
        <a:lstStyle/>
        <a:p>
          <a:r>
            <a:rPr lang="tr-TR" b="1" dirty="0"/>
            <a:t>Her sayfanın altına işyerinin/kurumun kaşesi basılarak, işyeri yetkilisine imzalattırılacaktır. Staj defterine fotoğraf eklemeyi sakın unutmayınız!!!</a:t>
          </a:r>
          <a:endParaRPr lang="en-US" dirty="0"/>
        </a:p>
      </dgm:t>
    </dgm:pt>
    <dgm:pt modelId="{63B83D56-F685-4408-A0F0-385E3A8660FB}" type="parTrans" cxnId="{1AB34E00-FC1D-45FD-B58A-26F982291E0A}">
      <dgm:prSet/>
      <dgm:spPr/>
      <dgm:t>
        <a:bodyPr/>
        <a:lstStyle/>
        <a:p>
          <a:endParaRPr lang="en-US"/>
        </a:p>
      </dgm:t>
    </dgm:pt>
    <dgm:pt modelId="{DC2E86F2-586E-44DA-A282-8A337F0EFCE6}" type="sibTrans" cxnId="{1AB34E00-FC1D-45FD-B58A-26F982291E0A}">
      <dgm:prSet/>
      <dgm:spPr/>
      <dgm:t>
        <a:bodyPr/>
        <a:lstStyle/>
        <a:p>
          <a:endParaRPr lang="en-US"/>
        </a:p>
      </dgm:t>
    </dgm:pt>
    <dgm:pt modelId="{894B132C-F5BA-41D6-BEDC-998818A8074A}">
      <dgm:prSet/>
      <dgm:spPr/>
      <dgm:t>
        <a:bodyPr/>
        <a:lstStyle/>
        <a:p>
          <a:r>
            <a:rPr lang="tr-TR" dirty="0"/>
            <a:t>Staj defteri duyuru metninde </a:t>
          </a:r>
          <a:r>
            <a:rPr lang="tr-TR" b="1" dirty="0">
              <a:solidFill>
                <a:srgbClr val="7030A0"/>
              </a:solidFill>
            </a:rPr>
            <a:t>PDF</a:t>
          </a:r>
          <a:r>
            <a:rPr lang="tr-TR" dirty="0"/>
            <a:t> olarak paylaşılacaktır.</a:t>
          </a:r>
          <a:endParaRPr lang="en-US" dirty="0"/>
        </a:p>
      </dgm:t>
    </dgm:pt>
    <dgm:pt modelId="{BDB4E21D-B173-4B58-A243-CBD75AE7BA74}" type="parTrans" cxnId="{4B6E5F1F-0399-4456-BC7C-774B446DC8C6}">
      <dgm:prSet/>
      <dgm:spPr/>
      <dgm:t>
        <a:bodyPr/>
        <a:lstStyle/>
        <a:p>
          <a:endParaRPr lang="en-US"/>
        </a:p>
      </dgm:t>
    </dgm:pt>
    <dgm:pt modelId="{752AA0C2-E501-4193-A708-1282DEDC03C1}" type="sibTrans" cxnId="{4B6E5F1F-0399-4456-BC7C-774B446DC8C6}">
      <dgm:prSet/>
      <dgm:spPr/>
      <dgm:t>
        <a:bodyPr/>
        <a:lstStyle/>
        <a:p>
          <a:endParaRPr lang="en-US"/>
        </a:p>
      </dgm:t>
    </dgm:pt>
    <dgm:pt modelId="{38C35F0A-31D3-4DCD-9530-3D34C8967B0A}" type="pres">
      <dgm:prSet presAssocID="{14E4580D-C734-44E5-BF37-4582D2A725A4}" presName="linear" presStyleCnt="0">
        <dgm:presLayoutVars>
          <dgm:dir/>
          <dgm:animLvl val="lvl"/>
          <dgm:resizeHandles val="exact"/>
        </dgm:presLayoutVars>
      </dgm:prSet>
      <dgm:spPr/>
      <dgm:t>
        <a:bodyPr/>
        <a:lstStyle/>
        <a:p>
          <a:endParaRPr lang="tr-TR"/>
        </a:p>
      </dgm:t>
    </dgm:pt>
    <dgm:pt modelId="{F45FFDC0-696C-4520-B620-3F5DC382030D}" type="pres">
      <dgm:prSet presAssocID="{7E7A5D7B-2282-4AFD-A201-B9CD4D2D075D}" presName="parentLin" presStyleCnt="0"/>
      <dgm:spPr/>
    </dgm:pt>
    <dgm:pt modelId="{0C0DDD1B-8F66-4158-A258-8077E34FA5A6}" type="pres">
      <dgm:prSet presAssocID="{7E7A5D7B-2282-4AFD-A201-B9CD4D2D075D}" presName="parentLeftMargin" presStyleLbl="node1" presStyleIdx="0" presStyleCnt="3"/>
      <dgm:spPr/>
      <dgm:t>
        <a:bodyPr/>
        <a:lstStyle/>
        <a:p>
          <a:endParaRPr lang="tr-TR"/>
        </a:p>
      </dgm:t>
    </dgm:pt>
    <dgm:pt modelId="{DDAE85EA-28B3-447A-8B66-3D35879051B4}" type="pres">
      <dgm:prSet presAssocID="{7E7A5D7B-2282-4AFD-A201-B9CD4D2D075D}" presName="parentText" presStyleLbl="node1" presStyleIdx="0" presStyleCnt="3">
        <dgm:presLayoutVars>
          <dgm:chMax val="0"/>
          <dgm:bulletEnabled val="1"/>
        </dgm:presLayoutVars>
      </dgm:prSet>
      <dgm:spPr/>
      <dgm:t>
        <a:bodyPr/>
        <a:lstStyle/>
        <a:p>
          <a:endParaRPr lang="tr-TR"/>
        </a:p>
      </dgm:t>
    </dgm:pt>
    <dgm:pt modelId="{D5668403-EE6D-49AE-99A3-B42519AE8EC4}" type="pres">
      <dgm:prSet presAssocID="{7E7A5D7B-2282-4AFD-A201-B9CD4D2D075D}" presName="negativeSpace" presStyleCnt="0"/>
      <dgm:spPr/>
    </dgm:pt>
    <dgm:pt modelId="{9415A96E-39A1-421C-818E-1450BC2549F1}" type="pres">
      <dgm:prSet presAssocID="{7E7A5D7B-2282-4AFD-A201-B9CD4D2D075D}" presName="childText" presStyleLbl="conFgAcc1" presStyleIdx="0" presStyleCnt="3">
        <dgm:presLayoutVars>
          <dgm:bulletEnabled val="1"/>
        </dgm:presLayoutVars>
      </dgm:prSet>
      <dgm:spPr/>
      <dgm:t>
        <a:bodyPr/>
        <a:lstStyle/>
        <a:p>
          <a:endParaRPr lang="tr-TR"/>
        </a:p>
      </dgm:t>
    </dgm:pt>
    <dgm:pt modelId="{AA9646FA-5B59-498A-8350-9DF9161F3727}" type="pres">
      <dgm:prSet presAssocID="{9AA3A3B3-040A-4313-8DB8-BB7C34A50F94}" presName="spaceBetweenRectangles" presStyleCnt="0"/>
      <dgm:spPr/>
    </dgm:pt>
    <dgm:pt modelId="{041D8F93-8D25-4E92-87D6-1AE855174255}" type="pres">
      <dgm:prSet presAssocID="{C3DA043D-7483-41E1-8AB9-878024C94C93}" presName="parentLin" presStyleCnt="0"/>
      <dgm:spPr/>
    </dgm:pt>
    <dgm:pt modelId="{D4D8BA29-BB9A-4AB6-83D8-38DF7A6E2472}" type="pres">
      <dgm:prSet presAssocID="{C3DA043D-7483-41E1-8AB9-878024C94C93}" presName="parentLeftMargin" presStyleLbl="node1" presStyleIdx="0" presStyleCnt="3"/>
      <dgm:spPr/>
      <dgm:t>
        <a:bodyPr/>
        <a:lstStyle/>
        <a:p>
          <a:endParaRPr lang="tr-TR"/>
        </a:p>
      </dgm:t>
    </dgm:pt>
    <dgm:pt modelId="{7AE28DE1-E98F-496D-BFB9-82F28742E605}" type="pres">
      <dgm:prSet presAssocID="{C3DA043D-7483-41E1-8AB9-878024C94C93}" presName="parentText" presStyleLbl="node1" presStyleIdx="1" presStyleCnt="3">
        <dgm:presLayoutVars>
          <dgm:chMax val="0"/>
          <dgm:bulletEnabled val="1"/>
        </dgm:presLayoutVars>
      </dgm:prSet>
      <dgm:spPr/>
      <dgm:t>
        <a:bodyPr/>
        <a:lstStyle/>
        <a:p>
          <a:endParaRPr lang="tr-TR"/>
        </a:p>
      </dgm:t>
    </dgm:pt>
    <dgm:pt modelId="{3E9570AA-8C85-49BB-88A9-B94777407ADA}" type="pres">
      <dgm:prSet presAssocID="{C3DA043D-7483-41E1-8AB9-878024C94C93}" presName="negativeSpace" presStyleCnt="0"/>
      <dgm:spPr/>
    </dgm:pt>
    <dgm:pt modelId="{6733BE78-DA09-4570-B66D-F52049A703D8}" type="pres">
      <dgm:prSet presAssocID="{C3DA043D-7483-41E1-8AB9-878024C94C93}" presName="childText" presStyleLbl="conFgAcc1" presStyleIdx="1" presStyleCnt="3">
        <dgm:presLayoutVars>
          <dgm:bulletEnabled val="1"/>
        </dgm:presLayoutVars>
      </dgm:prSet>
      <dgm:spPr/>
      <dgm:t>
        <a:bodyPr/>
        <a:lstStyle/>
        <a:p>
          <a:endParaRPr lang="tr-TR"/>
        </a:p>
      </dgm:t>
    </dgm:pt>
    <dgm:pt modelId="{6836BC07-09EB-4040-8873-294177483EBE}" type="pres">
      <dgm:prSet presAssocID="{9AD8AC1D-CAD8-4BA9-A3CD-7F3FAB31624B}" presName="spaceBetweenRectangles" presStyleCnt="0"/>
      <dgm:spPr/>
    </dgm:pt>
    <dgm:pt modelId="{6FC2A6EC-3375-409B-A20F-A7AD3AADD6C0}" type="pres">
      <dgm:prSet presAssocID="{C7D56D07-60F1-42C7-93DC-C11FCB79130C}" presName="parentLin" presStyleCnt="0"/>
      <dgm:spPr/>
    </dgm:pt>
    <dgm:pt modelId="{93A5D1AB-E136-40B3-B7DD-9304A60795CC}" type="pres">
      <dgm:prSet presAssocID="{C7D56D07-60F1-42C7-93DC-C11FCB79130C}" presName="parentLeftMargin" presStyleLbl="node1" presStyleIdx="1" presStyleCnt="3"/>
      <dgm:spPr/>
      <dgm:t>
        <a:bodyPr/>
        <a:lstStyle/>
        <a:p>
          <a:endParaRPr lang="tr-TR"/>
        </a:p>
      </dgm:t>
    </dgm:pt>
    <dgm:pt modelId="{8E9000CD-F686-4C4A-A3AA-E6A35D95E56B}" type="pres">
      <dgm:prSet presAssocID="{C7D56D07-60F1-42C7-93DC-C11FCB79130C}" presName="parentText" presStyleLbl="node1" presStyleIdx="2" presStyleCnt="3">
        <dgm:presLayoutVars>
          <dgm:chMax val="0"/>
          <dgm:bulletEnabled val="1"/>
        </dgm:presLayoutVars>
      </dgm:prSet>
      <dgm:spPr/>
      <dgm:t>
        <a:bodyPr/>
        <a:lstStyle/>
        <a:p>
          <a:endParaRPr lang="tr-TR"/>
        </a:p>
      </dgm:t>
    </dgm:pt>
    <dgm:pt modelId="{73144639-9969-47A1-80AF-B2D1DD800BEA}" type="pres">
      <dgm:prSet presAssocID="{C7D56D07-60F1-42C7-93DC-C11FCB79130C}" presName="negativeSpace" presStyleCnt="0"/>
      <dgm:spPr/>
    </dgm:pt>
    <dgm:pt modelId="{F71127CE-4065-4887-A841-3FB92FA67A58}" type="pres">
      <dgm:prSet presAssocID="{C7D56D07-60F1-42C7-93DC-C11FCB79130C}" presName="childText" presStyleLbl="conFgAcc1" presStyleIdx="2" presStyleCnt="3">
        <dgm:presLayoutVars>
          <dgm:bulletEnabled val="1"/>
        </dgm:presLayoutVars>
      </dgm:prSet>
      <dgm:spPr/>
      <dgm:t>
        <a:bodyPr/>
        <a:lstStyle/>
        <a:p>
          <a:endParaRPr lang="tr-TR"/>
        </a:p>
      </dgm:t>
    </dgm:pt>
  </dgm:ptLst>
  <dgm:cxnLst>
    <dgm:cxn modelId="{39AD0D2C-0723-4C87-AF92-20CF16804839}" type="presOf" srcId="{14E4580D-C734-44E5-BF37-4582D2A725A4}" destId="{38C35F0A-31D3-4DCD-9530-3D34C8967B0A}" srcOrd="0" destOrd="0" presId="urn:microsoft.com/office/officeart/2005/8/layout/list1"/>
    <dgm:cxn modelId="{0E1DCFB7-BD1A-42C2-84D0-E68435B90B7B}" srcId="{C7D56D07-60F1-42C7-93DC-C11FCB79130C}" destId="{9CBC9B47-7BA0-4814-A7DC-410D1E9AB515}" srcOrd="0" destOrd="0" parTransId="{D447B7D0-6BA6-4416-8274-984B0CBE6C0F}" sibTransId="{4F3FA3A6-7E9A-4C4A-9FD4-601FD5693776}"/>
    <dgm:cxn modelId="{6FD240C8-0739-425C-BA14-DFBE5C9F56E7}" type="presOf" srcId="{7E7A5D7B-2282-4AFD-A201-B9CD4D2D075D}" destId="{0C0DDD1B-8F66-4158-A258-8077E34FA5A6}" srcOrd="0" destOrd="0" presId="urn:microsoft.com/office/officeart/2005/8/layout/list1"/>
    <dgm:cxn modelId="{1AB32C21-5626-417F-A25B-15D81B713C9B}" srcId="{7E7A5D7B-2282-4AFD-A201-B9CD4D2D075D}" destId="{F7BE07BA-17FB-4408-B915-98FAFCB13FBF}" srcOrd="0" destOrd="0" parTransId="{4C81361E-0F6D-44F1-A3C4-1B24DF30E9DB}" sibTransId="{EF0BF990-675D-45A4-9A46-9DD2A689D7FB}"/>
    <dgm:cxn modelId="{8A1A47C9-3998-43EC-A887-B2D38DB2D570}" type="presOf" srcId="{C3DA043D-7483-41E1-8AB9-878024C94C93}" destId="{D4D8BA29-BB9A-4AB6-83D8-38DF7A6E2472}" srcOrd="0" destOrd="0" presId="urn:microsoft.com/office/officeart/2005/8/layout/list1"/>
    <dgm:cxn modelId="{0CD39437-931F-44ED-8118-00E6D35CC20B}" srcId="{14E4580D-C734-44E5-BF37-4582D2A725A4}" destId="{7E7A5D7B-2282-4AFD-A201-B9CD4D2D075D}" srcOrd="0" destOrd="0" parTransId="{7D55DB59-9785-4C48-8467-07C6E8C5FC2F}" sibTransId="{9AA3A3B3-040A-4313-8DB8-BB7C34A50F94}"/>
    <dgm:cxn modelId="{DC5A3425-704A-4653-9F94-56FB39885576}" type="presOf" srcId="{0D138D5E-71CE-4B65-8C1B-3BA86002582C}" destId="{F71127CE-4065-4887-A841-3FB92FA67A58}" srcOrd="0" destOrd="1" presId="urn:microsoft.com/office/officeart/2005/8/layout/list1"/>
    <dgm:cxn modelId="{1D2382CD-873E-434B-961A-31933E47043E}" srcId="{14E4580D-C734-44E5-BF37-4582D2A725A4}" destId="{C7D56D07-60F1-42C7-93DC-C11FCB79130C}" srcOrd="2" destOrd="0" parTransId="{C4A42D1E-332B-43DE-BB34-453E03A91E22}" sibTransId="{630EA26F-BA25-4093-95C1-8B9CDB24AF49}"/>
    <dgm:cxn modelId="{C4B6CB5A-AF4C-4F34-9D02-639677B94D31}" type="presOf" srcId="{26F225F4-D480-4FE3-9E35-148157D5D73A}" destId="{6733BE78-DA09-4570-B66D-F52049A703D8}" srcOrd="0" destOrd="0" presId="urn:microsoft.com/office/officeart/2005/8/layout/list1"/>
    <dgm:cxn modelId="{E363598C-E9D0-4031-93A5-54F68E27B30A}" type="presOf" srcId="{9CBC9B47-7BA0-4814-A7DC-410D1E9AB515}" destId="{F71127CE-4065-4887-A841-3FB92FA67A58}" srcOrd="0" destOrd="0" presId="urn:microsoft.com/office/officeart/2005/8/layout/list1"/>
    <dgm:cxn modelId="{23F65D98-BF89-444F-BBBF-F7B9ACB9E023}" type="presOf" srcId="{C3DA043D-7483-41E1-8AB9-878024C94C93}" destId="{7AE28DE1-E98F-496D-BFB9-82F28742E605}" srcOrd="1" destOrd="0" presId="urn:microsoft.com/office/officeart/2005/8/layout/list1"/>
    <dgm:cxn modelId="{288F80A0-E776-4BCD-A9E2-3C0870BACF7E}" type="presOf" srcId="{C7D56D07-60F1-42C7-93DC-C11FCB79130C}" destId="{8E9000CD-F686-4C4A-A3AA-E6A35D95E56B}" srcOrd="1" destOrd="0" presId="urn:microsoft.com/office/officeart/2005/8/layout/list1"/>
    <dgm:cxn modelId="{8BA73725-E232-454B-BDA5-303281C24248}" type="presOf" srcId="{894B132C-F5BA-41D6-BEDC-998818A8074A}" destId="{F71127CE-4065-4887-A841-3FB92FA67A58}" srcOrd="0" destOrd="2" presId="urn:microsoft.com/office/officeart/2005/8/layout/list1"/>
    <dgm:cxn modelId="{1AB34E00-FC1D-45FD-B58A-26F982291E0A}" srcId="{C7D56D07-60F1-42C7-93DC-C11FCB79130C}" destId="{0D138D5E-71CE-4B65-8C1B-3BA86002582C}" srcOrd="1" destOrd="0" parTransId="{63B83D56-F685-4408-A0F0-385E3A8660FB}" sibTransId="{DC2E86F2-586E-44DA-A282-8A337F0EFCE6}"/>
    <dgm:cxn modelId="{75DDBB04-BB6A-49D5-97B6-C75026F1D980}" type="presOf" srcId="{7E7A5D7B-2282-4AFD-A201-B9CD4D2D075D}" destId="{DDAE85EA-28B3-447A-8B66-3D35879051B4}" srcOrd="1" destOrd="0" presId="urn:microsoft.com/office/officeart/2005/8/layout/list1"/>
    <dgm:cxn modelId="{7D9AE2DD-FE03-4FB1-9B58-150B9D63F170}" type="presOf" srcId="{C7D56D07-60F1-42C7-93DC-C11FCB79130C}" destId="{93A5D1AB-E136-40B3-B7DD-9304A60795CC}" srcOrd="0" destOrd="0" presId="urn:microsoft.com/office/officeart/2005/8/layout/list1"/>
    <dgm:cxn modelId="{D8DBD684-9A98-4C36-A06D-3378F44F5D54}" type="presOf" srcId="{F7BE07BA-17FB-4408-B915-98FAFCB13FBF}" destId="{9415A96E-39A1-421C-818E-1450BC2549F1}" srcOrd="0" destOrd="0" presId="urn:microsoft.com/office/officeart/2005/8/layout/list1"/>
    <dgm:cxn modelId="{62BD5E9C-2BA5-4354-901A-F990C9407579}" srcId="{14E4580D-C734-44E5-BF37-4582D2A725A4}" destId="{C3DA043D-7483-41E1-8AB9-878024C94C93}" srcOrd="1" destOrd="0" parTransId="{C8129520-48C5-4177-A5E5-31595BC5DC83}" sibTransId="{9AD8AC1D-CAD8-4BA9-A3CD-7F3FAB31624B}"/>
    <dgm:cxn modelId="{4EF2CC53-7983-4C94-9A08-A5D6C4511958}" srcId="{C3DA043D-7483-41E1-8AB9-878024C94C93}" destId="{26F225F4-D480-4FE3-9E35-148157D5D73A}" srcOrd="0" destOrd="0" parTransId="{188F114C-365C-4133-9C4E-C68AC857D759}" sibTransId="{89140FBF-F936-4678-BAE3-4C50169F93F5}"/>
    <dgm:cxn modelId="{4B6E5F1F-0399-4456-BC7C-774B446DC8C6}" srcId="{C7D56D07-60F1-42C7-93DC-C11FCB79130C}" destId="{894B132C-F5BA-41D6-BEDC-998818A8074A}" srcOrd="2" destOrd="0" parTransId="{BDB4E21D-B173-4B58-A243-CBD75AE7BA74}" sibTransId="{752AA0C2-E501-4193-A708-1282DEDC03C1}"/>
    <dgm:cxn modelId="{B9D91ABC-7EB7-4885-9895-6530D04140A4}" type="presParOf" srcId="{38C35F0A-31D3-4DCD-9530-3D34C8967B0A}" destId="{F45FFDC0-696C-4520-B620-3F5DC382030D}" srcOrd="0" destOrd="0" presId="urn:microsoft.com/office/officeart/2005/8/layout/list1"/>
    <dgm:cxn modelId="{1760DFD6-9359-42AC-88F9-1715877EA35A}" type="presParOf" srcId="{F45FFDC0-696C-4520-B620-3F5DC382030D}" destId="{0C0DDD1B-8F66-4158-A258-8077E34FA5A6}" srcOrd="0" destOrd="0" presId="urn:microsoft.com/office/officeart/2005/8/layout/list1"/>
    <dgm:cxn modelId="{7F2A56CC-CDE5-4379-A9AC-791DD784859C}" type="presParOf" srcId="{F45FFDC0-696C-4520-B620-3F5DC382030D}" destId="{DDAE85EA-28B3-447A-8B66-3D35879051B4}" srcOrd="1" destOrd="0" presId="urn:microsoft.com/office/officeart/2005/8/layout/list1"/>
    <dgm:cxn modelId="{41BD0952-4474-4F49-8135-D9989FB895AC}" type="presParOf" srcId="{38C35F0A-31D3-4DCD-9530-3D34C8967B0A}" destId="{D5668403-EE6D-49AE-99A3-B42519AE8EC4}" srcOrd="1" destOrd="0" presId="urn:microsoft.com/office/officeart/2005/8/layout/list1"/>
    <dgm:cxn modelId="{E55CA7DE-A902-4CF5-9F66-8635784EC670}" type="presParOf" srcId="{38C35F0A-31D3-4DCD-9530-3D34C8967B0A}" destId="{9415A96E-39A1-421C-818E-1450BC2549F1}" srcOrd="2" destOrd="0" presId="urn:microsoft.com/office/officeart/2005/8/layout/list1"/>
    <dgm:cxn modelId="{034512B5-59A6-4BCD-ADC8-8A107AABD247}" type="presParOf" srcId="{38C35F0A-31D3-4DCD-9530-3D34C8967B0A}" destId="{AA9646FA-5B59-498A-8350-9DF9161F3727}" srcOrd="3" destOrd="0" presId="urn:microsoft.com/office/officeart/2005/8/layout/list1"/>
    <dgm:cxn modelId="{07729D18-ED72-4A81-8B83-C0A14CC47C62}" type="presParOf" srcId="{38C35F0A-31D3-4DCD-9530-3D34C8967B0A}" destId="{041D8F93-8D25-4E92-87D6-1AE855174255}" srcOrd="4" destOrd="0" presId="urn:microsoft.com/office/officeart/2005/8/layout/list1"/>
    <dgm:cxn modelId="{92188B22-44F1-43CA-8B4D-63A5198B5D30}" type="presParOf" srcId="{041D8F93-8D25-4E92-87D6-1AE855174255}" destId="{D4D8BA29-BB9A-4AB6-83D8-38DF7A6E2472}" srcOrd="0" destOrd="0" presId="urn:microsoft.com/office/officeart/2005/8/layout/list1"/>
    <dgm:cxn modelId="{D95B20A8-DE8E-45C6-BE29-0CC600F8A8C0}" type="presParOf" srcId="{041D8F93-8D25-4E92-87D6-1AE855174255}" destId="{7AE28DE1-E98F-496D-BFB9-82F28742E605}" srcOrd="1" destOrd="0" presId="urn:microsoft.com/office/officeart/2005/8/layout/list1"/>
    <dgm:cxn modelId="{8935E889-99D2-441E-82C9-A2147C7DD801}" type="presParOf" srcId="{38C35F0A-31D3-4DCD-9530-3D34C8967B0A}" destId="{3E9570AA-8C85-49BB-88A9-B94777407ADA}" srcOrd="5" destOrd="0" presId="urn:microsoft.com/office/officeart/2005/8/layout/list1"/>
    <dgm:cxn modelId="{848941AD-7613-4924-B4EF-B3FAFE42E5F5}" type="presParOf" srcId="{38C35F0A-31D3-4DCD-9530-3D34C8967B0A}" destId="{6733BE78-DA09-4570-B66D-F52049A703D8}" srcOrd="6" destOrd="0" presId="urn:microsoft.com/office/officeart/2005/8/layout/list1"/>
    <dgm:cxn modelId="{D058C166-B35D-4AC4-A5B5-C1E7DD26C27E}" type="presParOf" srcId="{38C35F0A-31D3-4DCD-9530-3D34C8967B0A}" destId="{6836BC07-09EB-4040-8873-294177483EBE}" srcOrd="7" destOrd="0" presId="urn:microsoft.com/office/officeart/2005/8/layout/list1"/>
    <dgm:cxn modelId="{2C4D962B-B04C-47D5-96CC-5859987E34AF}" type="presParOf" srcId="{38C35F0A-31D3-4DCD-9530-3D34C8967B0A}" destId="{6FC2A6EC-3375-409B-A20F-A7AD3AADD6C0}" srcOrd="8" destOrd="0" presId="urn:microsoft.com/office/officeart/2005/8/layout/list1"/>
    <dgm:cxn modelId="{31325896-3982-4EEB-B527-20BC4CC91774}" type="presParOf" srcId="{6FC2A6EC-3375-409B-A20F-A7AD3AADD6C0}" destId="{93A5D1AB-E136-40B3-B7DD-9304A60795CC}" srcOrd="0" destOrd="0" presId="urn:microsoft.com/office/officeart/2005/8/layout/list1"/>
    <dgm:cxn modelId="{4ED1B347-1BBD-48EF-AFE0-9A6A2E6DC5CB}" type="presParOf" srcId="{6FC2A6EC-3375-409B-A20F-A7AD3AADD6C0}" destId="{8E9000CD-F686-4C4A-A3AA-E6A35D95E56B}" srcOrd="1" destOrd="0" presId="urn:microsoft.com/office/officeart/2005/8/layout/list1"/>
    <dgm:cxn modelId="{C9859D28-24DC-41BE-9118-59768BF8B575}" type="presParOf" srcId="{38C35F0A-31D3-4DCD-9530-3D34C8967B0A}" destId="{73144639-9969-47A1-80AF-B2D1DD800BEA}" srcOrd="9" destOrd="0" presId="urn:microsoft.com/office/officeart/2005/8/layout/list1"/>
    <dgm:cxn modelId="{59337456-1D9A-480E-ABE8-3BDCC342AE83}" type="presParOf" srcId="{38C35F0A-31D3-4DCD-9530-3D34C8967B0A}" destId="{F71127CE-4065-4887-A841-3FB92FA67A58}" srcOrd="10"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29FB29E3-28B5-45E8-BB5B-1A8A143EB744}" type="doc">
      <dgm:prSet loTypeId="urn:microsoft.com/office/officeart/2018/2/layout/IconCircleList" loCatId="icon" qsTypeId="urn:microsoft.com/office/officeart/2005/8/quickstyle/simple1" qsCatId="simple" csTypeId="urn:microsoft.com/office/officeart/2018/5/colors/Iconchunking_neutralbg_colorful5" csCatId="colorful" phldr="1"/>
      <dgm:spPr/>
      <dgm:t>
        <a:bodyPr/>
        <a:lstStyle/>
        <a:p>
          <a:endParaRPr lang="en-US"/>
        </a:p>
      </dgm:t>
    </dgm:pt>
    <dgm:pt modelId="{98F9BE9D-B9F8-43A4-A840-844FC173D454}">
      <dgm:prSet/>
      <dgm:spPr/>
      <dgm:t>
        <a:bodyPr/>
        <a:lstStyle/>
        <a:p>
          <a:r>
            <a:rPr lang="tr-TR" dirty="0"/>
            <a:t>Staja başlamayı düşündüğünüz tarihten </a:t>
          </a:r>
          <a:r>
            <a:rPr lang="tr-TR" b="1" dirty="0"/>
            <a:t>en geç 7 gün öncesine</a:t>
          </a:r>
          <a:r>
            <a:rPr lang="tr-TR" dirty="0"/>
            <a:t> kadar staj başvurusu yapmak zorundasınız. </a:t>
          </a:r>
          <a:r>
            <a:rPr lang="tr-TR" b="1" dirty="0"/>
            <a:t>Aksi halde staj başvurunuz değerlendirmeye alınmayacaktır.</a:t>
          </a:r>
          <a:endParaRPr lang="en-US" dirty="0"/>
        </a:p>
      </dgm:t>
    </dgm:pt>
    <dgm:pt modelId="{2E3F6928-02AE-4D60-A97F-3CBE745C5530}" type="parTrans" cxnId="{259AB07D-2BEF-4185-AB75-D910AB56195A}">
      <dgm:prSet/>
      <dgm:spPr/>
      <dgm:t>
        <a:bodyPr/>
        <a:lstStyle/>
        <a:p>
          <a:endParaRPr lang="en-US"/>
        </a:p>
      </dgm:t>
    </dgm:pt>
    <dgm:pt modelId="{D0A97913-E217-4D0F-BA14-8B537FDB18CC}" type="sibTrans" cxnId="{259AB07D-2BEF-4185-AB75-D910AB56195A}">
      <dgm:prSet/>
      <dgm:spPr/>
      <dgm:t>
        <a:bodyPr/>
        <a:lstStyle/>
        <a:p>
          <a:endParaRPr lang="en-US"/>
        </a:p>
      </dgm:t>
    </dgm:pt>
    <dgm:pt modelId="{F01235DC-85DB-494F-A135-7D2F8598E8DC}">
      <dgm:prSet/>
      <dgm:spPr/>
      <dgm:t>
        <a:bodyPr/>
        <a:lstStyle/>
        <a:p>
          <a:r>
            <a:rPr lang="tr-TR" dirty="0"/>
            <a:t>Sigorta işlemleri için kurum onaylı </a:t>
          </a:r>
          <a:r>
            <a:rPr lang="tr-TR" b="1" dirty="0"/>
            <a:t>“Zorunlu Staj Formu”</a:t>
          </a:r>
          <a:r>
            <a:rPr lang="tr-TR" dirty="0"/>
            <a:t> nu staja başlamadan </a:t>
          </a:r>
          <a:r>
            <a:rPr lang="tr-TR" b="1" dirty="0"/>
            <a:t>en geç 5 gün öncesine kadar</a:t>
          </a:r>
          <a:r>
            <a:rPr lang="tr-TR" dirty="0"/>
            <a:t> </a:t>
          </a:r>
          <a:r>
            <a:rPr lang="tr-TR" b="1" u="sng" dirty="0">
              <a:solidFill>
                <a:srgbClr val="FF0000"/>
              </a:solidFill>
            </a:rPr>
            <a:t>burhantas@sdu.edu.tr</a:t>
          </a:r>
          <a:r>
            <a:rPr lang="tr-TR" b="0" dirty="0"/>
            <a:t> </a:t>
          </a:r>
          <a:r>
            <a:rPr lang="tr-TR" dirty="0"/>
            <a:t>mail adresine göndermeniz gerekmektedir.</a:t>
          </a:r>
          <a:endParaRPr lang="en-US" dirty="0"/>
        </a:p>
      </dgm:t>
    </dgm:pt>
    <dgm:pt modelId="{A432AD11-7B62-447E-B55E-75855C82C4D0}" type="parTrans" cxnId="{9821F8C9-C7E5-4635-80F6-25FD3626BFE0}">
      <dgm:prSet/>
      <dgm:spPr/>
      <dgm:t>
        <a:bodyPr/>
        <a:lstStyle/>
        <a:p>
          <a:endParaRPr lang="en-US"/>
        </a:p>
      </dgm:t>
    </dgm:pt>
    <dgm:pt modelId="{E0906A08-6A1E-40F5-B7A6-408B3B8B5B16}" type="sibTrans" cxnId="{9821F8C9-C7E5-4635-80F6-25FD3626BFE0}">
      <dgm:prSet/>
      <dgm:spPr/>
      <dgm:t>
        <a:bodyPr/>
        <a:lstStyle/>
        <a:p>
          <a:endParaRPr lang="en-US"/>
        </a:p>
      </dgm:t>
    </dgm:pt>
    <dgm:pt modelId="{A51B5703-7644-4BE0-BF1C-48F4471A5118}">
      <dgm:prSet/>
      <dgm:spPr/>
      <dgm:t>
        <a:bodyPr/>
        <a:lstStyle/>
        <a:p>
          <a:r>
            <a:rPr lang="tr-TR" b="1" dirty="0"/>
            <a:t>Staj süresi 30 iş günüdür.</a:t>
          </a:r>
          <a:r>
            <a:rPr lang="tr-TR" dirty="0"/>
            <a:t> </a:t>
          </a:r>
          <a:endParaRPr lang="en-US" dirty="0"/>
        </a:p>
      </dgm:t>
    </dgm:pt>
    <dgm:pt modelId="{1E7D6FE9-64BC-4595-8761-D70183461FE4}" type="parTrans" cxnId="{FF201F61-9F83-41C5-AF29-C65BDB87E22E}">
      <dgm:prSet/>
      <dgm:spPr/>
      <dgm:t>
        <a:bodyPr/>
        <a:lstStyle/>
        <a:p>
          <a:endParaRPr lang="en-US"/>
        </a:p>
      </dgm:t>
    </dgm:pt>
    <dgm:pt modelId="{A4EA9EEB-956D-4C63-BB07-C574C8DB8FF9}" type="sibTrans" cxnId="{FF201F61-9F83-41C5-AF29-C65BDB87E22E}">
      <dgm:prSet/>
      <dgm:spPr/>
      <dgm:t>
        <a:bodyPr/>
        <a:lstStyle/>
        <a:p>
          <a:endParaRPr lang="en-US"/>
        </a:p>
      </dgm:t>
    </dgm:pt>
    <dgm:pt modelId="{E8867605-ADC3-46C7-A850-FBB0E1963FA3}">
      <dgm:prSet/>
      <dgm:spPr/>
      <dgm:t>
        <a:bodyPr/>
        <a:lstStyle/>
        <a:p>
          <a:r>
            <a:rPr lang="tr-TR" dirty="0"/>
            <a:t>Tüm işlemler mail üzerinden gerçekleştirilecektir.</a:t>
          </a:r>
        </a:p>
        <a:p>
          <a:r>
            <a:rPr lang="tr-TR" b="1" dirty="0"/>
            <a:t>Hiçbir şekilde telefonla aramayınız ve </a:t>
          </a:r>
          <a:r>
            <a:rPr lang="tr-TR" b="1" dirty="0" err="1"/>
            <a:t>Whatsapp</a:t>
          </a:r>
          <a:r>
            <a:rPr lang="tr-TR" b="1" dirty="0"/>
            <a:t> üzerinden yazmayınız.</a:t>
          </a:r>
          <a:r>
            <a:rPr lang="tr-TR" dirty="0"/>
            <a:t> </a:t>
          </a:r>
          <a:endParaRPr lang="en-US" dirty="0"/>
        </a:p>
      </dgm:t>
    </dgm:pt>
    <dgm:pt modelId="{35D9D37C-5EF6-48F2-8F40-5A3FD497282D}" type="parTrans" cxnId="{C4655654-C69F-4B64-96A2-20AB782CF5B2}">
      <dgm:prSet/>
      <dgm:spPr/>
      <dgm:t>
        <a:bodyPr/>
        <a:lstStyle/>
        <a:p>
          <a:endParaRPr lang="en-US"/>
        </a:p>
      </dgm:t>
    </dgm:pt>
    <dgm:pt modelId="{8925E764-A64A-4B58-B639-96825DA8C845}" type="sibTrans" cxnId="{C4655654-C69F-4B64-96A2-20AB782CF5B2}">
      <dgm:prSet/>
      <dgm:spPr/>
      <dgm:t>
        <a:bodyPr/>
        <a:lstStyle/>
        <a:p>
          <a:endParaRPr lang="en-US"/>
        </a:p>
      </dgm:t>
    </dgm:pt>
    <dgm:pt modelId="{39BD92E4-040D-4138-8407-D600A9B7DCD4}">
      <dgm:prSet/>
      <dgm:spPr/>
      <dgm:t>
        <a:bodyPr/>
        <a:lstStyle/>
        <a:p>
          <a:r>
            <a:rPr lang="tr-TR" dirty="0"/>
            <a:t>Yaz okulu ile staj aynı anda </a:t>
          </a:r>
          <a:r>
            <a:rPr lang="tr-TR" b="1" dirty="0"/>
            <a:t>yapılamaz</a:t>
          </a:r>
          <a:r>
            <a:rPr lang="tr-TR" dirty="0"/>
            <a:t>. Derslerinizi buna göre ayarlamayı unutmayınız.</a:t>
          </a:r>
          <a:endParaRPr lang="en-US" dirty="0"/>
        </a:p>
      </dgm:t>
    </dgm:pt>
    <dgm:pt modelId="{CDB40C0C-B99F-4FAC-B03E-7990F114B475}" type="parTrans" cxnId="{F13C7B78-C4EC-4C24-8521-856ABA99D34F}">
      <dgm:prSet/>
      <dgm:spPr/>
      <dgm:t>
        <a:bodyPr/>
        <a:lstStyle/>
        <a:p>
          <a:endParaRPr lang="en-US"/>
        </a:p>
      </dgm:t>
    </dgm:pt>
    <dgm:pt modelId="{572E314C-6F0E-4A7D-AF95-E67F5242D121}" type="sibTrans" cxnId="{F13C7B78-C4EC-4C24-8521-856ABA99D34F}">
      <dgm:prSet/>
      <dgm:spPr/>
      <dgm:t>
        <a:bodyPr/>
        <a:lstStyle/>
        <a:p>
          <a:endParaRPr lang="en-US"/>
        </a:p>
      </dgm:t>
    </dgm:pt>
    <dgm:pt modelId="{13BE6E2A-32DB-484C-8204-00489280EFB1}">
      <dgm:prSet custT="1"/>
      <dgm:spPr/>
      <dgm:t>
        <a:bodyPr/>
        <a:lstStyle/>
        <a:p>
          <a:endParaRPr lang="tr-TR" sz="1100" dirty="0"/>
        </a:p>
        <a:p>
          <a:endParaRPr lang="tr-TR" sz="1100" dirty="0"/>
        </a:p>
        <a:p>
          <a:endParaRPr lang="tr-TR" sz="1100" dirty="0"/>
        </a:p>
        <a:p>
          <a:r>
            <a:rPr lang="tr-TR" sz="1600" b="1" dirty="0">
              <a:solidFill>
                <a:srgbClr val="FF0000"/>
              </a:solidFill>
            </a:rPr>
            <a:t>DİĞER SAYFADAKİ ZORUNLU YAZ STAJI SON BAŞVURU TARİHLERİNİ DİKKATE ALINIZ</a:t>
          </a:r>
          <a:r>
            <a:rPr lang="tr-TR" sz="1100" b="1" dirty="0">
              <a:solidFill>
                <a:srgbClr val="002060"/>
              </a:solidFill>
            </a:rPr>
            <a:t>.</a:t>
          </a:r>
          <a:endParaRPr lang="en-US" sz="1100" b="1" dirty="0">
            <a:solidFill>
              <a:srgbClr val="002060"/>
            </a:solidFill>
          </a:endParaRPr>
        </a:p>
      </dgm:t>
    </dgm:pt>
    <dgm:pt modelId="{59721594-C3B8-4B40-B0F6-3AECD97379AC}" type="parTrans" cxnId="{C6E8AFB9-B345-484C-BC1F-DBC466B6BCB3}">
      <dgm:prSet/>
      <dgm:spPr/>
      <dgm:t>
        <a:bodyPr/>
        <a:lstStyle/>
        <a:p>
          <a:endParaRPr lang="en-US"/>
        </a:p>
      </dgm:t>
    </dgm:pt>
    <dgm:pt modelId="{2C0E8592-DA7E-476A-9B9C-852B0E47B533}" type="sibTrans" cxnId="{C6E8AFB9-B345-484C-BC1F-DBC466B6BCB3}">
      <dgm:prSet/>
      <dgm:spPr/>
      <dgm:t>
        <a:bodyPr/>
        <a:lstStyle/>
        <a:p>
          <a:endParaRPr lang="en-US"/>
        </a:p>
      </dgm:t>
    </dgm:pt>
    <dgm:pt modelId="{C1DC9B4F-C3C5-4F5A-B009-E2E3ABB67F37}" type="pres">
      <dgm:prSet presAssocID="{29FB29E3-28B5-45E8-BB5B-1A8A143EB744}" presName="root" presStyleCnt="0">
        <dgm:presLayoutVars>
          <dgm:dir/>
          <dgm:resizeHandles val="exact"/>
        </dgm:presLayoutVars>
      </dgm:prSet>
      <dgm:spPr/>
      <dgm:t>
        <a:bodyPr/>
        <a:lstStyle/>
        <a:p>
          <a:endParaRPr lang="tr-TR"/>
        </a:p>
      </dgm:t>
    </dgm:pt>
    <dgm:pt modelId="{B6ADD5D6-B952-4D08-AA74-BC7E31388D04}" type="pres">
      <dgm:prSet presAssocID="{29FB29E3-28B5-45E8-BB5B-1A8A143EB744}" presName="container" presStyleCnt="0">
        <dgm:presLayoutVars>
          <dgm:dir/>
          <dgm:resizeHandles val="exact"/>
        </dgm:presLayoutVars>
      </dgm:prSet>
      <dgm:spPr/>
    </dgm:pt>
    <dgm:pt modelId="{1F8E22CB-68B8-4516-9201-E9F5AE8F59F0}" type="pres">
      <dgm:prSet presAssocID="{98F9BE9D-B9F8-43A4-A840-844FC173D454}" presName="compNode" presStyleCnt="0"/>
      <dgm:spPr/>
    </dgm:pt>
    <dgm:pt modelId="{28AE6162-589D-4DDD-8F57-9004C2F2A7FC}" type="pres">
      <dgm:prSet presAssocID="{98F9BE9D-B9F8-43A4-A840-844FC173D454}" presName="iconBgRect" presStyleLbl="bgShp" presStyleIdx="0" presStyleCnt="6"/>
      <dgm:spPr/>
    </dgm:pt>
    <dgm:pt modelId="{E6B43326-BB19-451E-905F-13AC2C9701E2}" type="pres">
      <dgm:prSet presAssocID="{98F9BE9D-B9F8-43A4-A840-844FC173D454}" presName="iconRect" presStyleLbl="node1" presStyleIdx="0" presStyleCnt="6"/>
      <dgm:spPr>
        <a:blipFill>
          <a:blip xmlns:r="http://schemas.openxmlformats.org/officeDocument/2006/relationships" r:embed="rId1" cstate="print">
            <a:extLst>
              <a:ext uri="{28A0092B-C50C-407E-A947-70E740481C1C}">
                <a14:useLocalDpi xmlns:a14="http://schemas.microsoft.com/office/drawing/2010/main" val="0"/>
              </a:ext>
              <a:ext uri="{96DAC541-7B7A-43D3-8B79-37D633B846F1}">
                <asvg:svgBlip xmlns:asvg="http://schemas.microsoft.com/office/drawing/2016/SVG/main" xmlns="" r:embed="rId2"/>
              </a:ext>
            </a:extLst>
          </a:blip>
          <a:stretch>
            <a:fillRect/>
          </a:stretch>
        </a:blipFill>
        <a:ln>
          <a:noFill/>
        </a:ln>
      </dgm:spPr>
      <dgm:t>
        <a:bodyPr/>
        <a:lstStyle/>
        <a:p>
          <a:endParaRPr lang="tr-TR"/>
        </a:p>
      </dgm:t>
      <dgm:extLst>
        <a:ext uri="{E40237B7-FDA0-4F09-8148-C483321AD2D9}">
          <dgm14:cNvPr xmlns:dgm14="http://schemas.microsoft.com/office/drawing/2010/diagram" id="0" name="" descr="Angry Face with No Fill"/>
        </a:ext>
      </dgm:extLst>
    </dgm:pt>
    <dgm:pt modelId="{EAA9793D-3344-49ED-95E5-B313995F7008}" type="pres">
      <dgm:prSet presAssocID="{98F9BE9D-B9F8-43A4-A840-844FC173D454}" presName="spaceRect" presStyleCnt="0"/>
      <dgm:spPr/>
    </dgm:pt>
    <dgm:pt modelId="{0A79780D-0936-40D6-B5D5-89CBFCB20560}" type="pres">
      <dgm:prSet presAssocID="{98F9BE9D-B9F8-43A4-A840-844FC173D454}" presName="textRect" presStyleLbl="revTx" presStyleIdx="0" presStyleCnt="6">
        <dgm:presLayoutVars>
          <dgm:chMax val="1"/>
          <dgm:chPref val="1"/>
        </dgm:presLayoutVars>
      </dgm:prSet>
      <dgm:spPr/>
      <dgm:t>
        <a:bodyPr/>
        <a:lstStyle/>
        <a:p>
          <a:endParaRPr lang="tr-TR"/>
        </a:p>
      </dgm:t>
    </dgm:pt>
    <dgm:pt modelId="{CC6A5B90-147B-4CD0-A12E-9DC27B154D26}" type="pres">
      <dgm:prSet presAssocID="{D0A97913-E217-4D0F-BA14-8B537FDB18CC}" presName="sibTrans" presStyleLbl="sibTrans2D1" presStyleIdx="0" presStyleCnt="0"/>
      <dgm:spPr/>
      <dgm:t>
        <a:bodyPr/>
        <a:lstStyle/>
        <a:p>
          <a:endParaRPr lang="tr-TR"/>
        </a:p>
      </dgm:t>
    </dgm:pt>
    <dgm:pt modelId="{208C4592-E50C-48BB-818E-7D283B7881DF}" type="pres">
      <dgm:prSet presAssocID="{F01235DC-85DB-494F-A135-7D2F8598E8DC}" presName="compNode" presStyleCnt="0"/>
      <dgm:spPr/>
    </dgm:pt>
    <dgm:pt modelId="{01C239B3-C0CE-42DE-A134-2D75AEA40569}" type="pres">
      <dgm:prSet presAssocID="{F01235DC-85DB-494F-A135-7D2F8598E8DC}" presName="iconBgRect" presStyleLbl="bgShp" presStyleIdx="1" presStyleCnt="6"/>
      <dgm:spPr/>
    </dgm:pt>
    <dgm:pt modelId="{457BC168-8AD5-4D06-AE00-931C4C695C1A}" type="pres">
      <dgm:prSet presAssocID="{F01235DC-85DB-494F-A135-7D2F8598E8DC}" presName="iconRect" presStyleLbl="node1" presStyleIdx="1" presStyleCnt="6"/>
      <dgm:spPr>
        <a:blipFill>
          <a:blip xmlns:r="http://schemas.openxmlformats.org/officeDocument/2006/relationships" r:embed="rId3" cstate="print">
            <a:extLst>
              <a:ext uri="{28A0092B-C50C-407E-A947-70E740481C1C}">
                <a14:useLocalDpi xmlns:a14="http://schemas.microsoft.com/office/drawing/2010/main" val="0"/>
              </a:ext>
              <a:ext uri="{96DAC541-7B7A-43D3-8B79-37D633B846F1}">
                <asvg:svgBlip xmlns:asvg="http://schemas.microsoft.com/office/drawing/2016/SVG/main" xmlns="" r:embed="rId4"/>
              </a:ext>
            </a:extLst>
          </a:blip>
          <a:stretch>
            <a:fillRect/>
          </a:stretch>
        </a:blipFill>
        <a:ln>
          <a:noFill/>
        </a:ln>
      </dgm:spPr>
      <dgm:t>
        <a:bodyPr/>
        <a:lstStyle/>
        <a:p>
          <a:endParaRPr lang="tr-TR"/>
        </a:p>
      </dgm:t>
      <dgm:extLst>
        <a:ext uri="{E40237B7-FDA0-4F09-8148-C483321AD2D9}">
          <dgm14:cNvPr xmlns:dgm14="http://schemas.microsoft.com/office/drawing/2010/diagram" id="0" name="" descr="Onay işareti"/>
        </a:ext>
      </dgm:extLst>
    </dgm:pt>
    <dgm:pt modelId="{7C966DD1-5532-4639-A213-D2BCE9F191EC}" type="pres">
      <dgm:prSet presAssocID="{F01235DC-85DB-494F-A135-7D2F8598E8DC}" presName="spaceRect" presStyleCnt="0"/>
      <dgm:spPr/>
    </dgm:pt>
    <dgm:pt modelId="{6E047587-6CD0-45F7-B180-D90201C129E7}" type="pres">
      <dgm:prSet presAssocID="{F01235DC-85DB-494F-A135-7D2F8598E8DC}" presName="textRect" presStyleLbl="revTx" presStyleIdx="1" presStyleCnt="6" custScaleX="98913" custScaleY="105943">
        <dgm:presLayoutVars>
          <dgm:chMax val="1"/>
          <dgm:chPref val="1"/>
        </dgm:presLayoutVars>
      </dgm:prSet>
      <dgm:spPr/>
      <dgm:t>
        <a:bodyPr/>
        <a:lstStyle/>
        <a:p>
          <a:endParaRPr lang="tr-TR"/>
        </a:p>
      </dgm:t>
    </dgm:pt>
    <dgm:pt modelId="{C0706991-2230-4E1A-B31B-05EE6C03B410}" type="pres">
      <dgm:prSet presAssocID="{E0906A08-6A1E-40F5-B7A6-408B3B8B5B16}" presName="sibTrans" presStyleLbl="sibTrans2D1" presStyleIdx="0" presStyleCnt="0"/>
      <dgm:spPr/>
      <dgm:t>
        <a:bodyPr/>
        <a:lstStyle/>
        <a:p>
          <a:endParaRPr lang="tr-TR"/>
        </a:p>
      </dgm:t>
    </dgm:pt>
    <dgm:pt modelId="{1A9AC46A-94A3-4CE8-896D-6C48B60861A7}" type="pres">
      <dgm:prSet presAssocID="{A51B5703-7644-4BE0-BF1C-48F4471A5118}" presName="compNode" presStyleCnt="0"/>
      <dgm:spPr/>
    </dgm:pt>
    <dgm:pt modelId="{EE687317-A10F-4F5F-A4A5-B1D0EE1CFAEF}" type="pres">
      <dgm:prSet presAssocID="{A51B5703-7644-4BE0-BF1C-48F4471A5118}" presName="iconBgRect" presStyleLbl="bgShp" presStyleIdx="2" presStyleCnt="6"/>
      <dgm:spPr/>
    </dgm:pt>
    <dgm:pt modelId="{993E7CA5-84F3-4F3C-BA1C-7DFB32844566}" type="pres">
      <dgm:prSet presAssocID="{A51B5703-7644-4BE0-BF1C-48F4471A5118}" presName="iconRect" presStyleLbl="node1" presStyleIdx="2" presStyleCnt="6"/>
      <dgm:spPr>
        <a:blipFill>
          <a:blip xmlns:r="http://schemas.openxmlformats.org/officeDocument/2006/relationships" r:embed="rId5" cstate="print">
            <a:extLst>
              <a:ext uri="{28A0092B-C50C-407E-A947-70E740481C1C}">
                <a14:useLocalDpi xmlns:a14="http://schemas.microsoft.com/office/drawing/2010/main" val="0"/>
              </a:ext>
              <a:ext uri="{96DAC541-7B7A-43D3-8B79-37D633B846F1}">
                <asvg:svgBlip xmlns:asvg="http://schemas.microsoft.com/office/drawing/2016/SVG/main" xmlns="" r:embed="rId6"/>
              </a:ext>
            </a:extLst>
          </a:blip>
          <a:stretch>
            <a:fillRect/>
          </a:stretch>
        </a:blipFill>
        <a:ln>
          <a:noFill/>
        </a:ln>
      </dgm:spPr>
      <dgm:t>
        <a:bodyPr/>
        <a:lstStyle/>
        <a:p>
          <a:endParaRPr lang="tr-TR"/>
        </a:p>
      </dgm:t>
      <dgm:extLst>
        <a:ext uri="{E40237B7-FDA0-4F09-8148-C483321AD2D9}">
          <dgm14:cNvPr xmlns:dgm14="http://schemas.microsoft.com/office/drawing/2010/diagram" id="0" name="" descr="Kronometre"/>
        </a:ext>
      </dgm:extLst>
    </dgm:pt>
    <dgm:pt modelId="{007B6EB9-A6DF-4A38-B877-F4D107D50CE3}" type="pres">
      <dgm:prSet presAssocID="{A51B5703-7644-4BE0-BF1C-48F4471A5118}" presName="spaceRect" presStyleCnt="0"/>
      <dgm:spPr/>
    </dgm:pt>
    <dgm:pt modelId="{1FE2AEE8-1715-4F63-8472-FFAE1B7C935A}" type="pres">
      <dgm:prSet presAssocID="{A51B5703-7644-4BE0-BF1C-48F4471A5118}" presName="textRect" presStyleLbl="revTx" presStyleIdx="2" presStyleCnt="6">
        <dgm:presLayoutVars>
          <dgm:chMax val="1"/>
          <dgm:chPref val="1"/>
        </dgm:presLayoutVars>
      </dgm:prSet>
      <dgm:spPr/>
      <dgm:t>
        <a:bodyPr/>
        <a:lstStyle/>
        <a:p>
          <a:endParaRPr lang="tr-TR"/>
        </a:p>
      </dgm:t>
    </dgm:pt>
    <dgm:pt modelId="{E87746F3-AE34-4F31-A964-B4533ADCA854}" type="pres">
      <dgm:prSet presAssocID="{A4EA9EEB-956D-4C63-BB07-C574C8DB8FF9}" presName="sibTrans" presStyleLbl="sibTrans2D1" presStyleIdx="0" presStyleCnt="0"/>
      <dgm:spPr/>
      <dgm:t>
        <a:bodyPr/>
        <a:lstStyle/>
        <a:p>
          <a:endParaRPr lang="tr-TR"/>
        </a:p>
      </dgm:t>
    </dgm:pt>
    <dgm:pt modelId="{91994BFF-67F2-432B-8E3E-4EDD5F6FF2AD}" type="pres">
      <dgm:prSet presAssocID="{E8867605-ADC3-46C7-A850-FBB0E1963FA3}" presName="compNode" presStyleCnt="0"/>
      <dgm:spPr/>
    </dgm:pt>
    <dgm:pt modelId="{E113E494-850C-4A4B-9B16-C60C8C8C8419}" type="pres">
      <dgm:prSet presAssocID="{E8867605-ADC3-46C7-A850-FBB0E1963FA3}" presName="iconBgRect" presStyleLbl="bgShp" presStyleIdx="3" presStyleCnt="6"/>
      <dgm:spPr/>
    </dgm:pt>
    <dgm:pt modelId="{3E907C01-CE96-4D57-A550-5DFC66F65F7B}" type="pres">
      <dgm:prSet presAssocID="{E8867605-ADC3-46C7-A850-FBB0E1963FA3}" presName="iconRect" presStyleLbl="node1" presStyleIdx="3" presStyleCnt="6"/>
      <dgm:spPr>
        <a:blipFill>
          <a:blip xmlns:r="http://schemas.openxmlformats.org/officeDocument/2006/relationships" r:embed="rId7" cstate="print">
            <a:extLst>
              <a:ext uri="{28A0092B-C50C-407E-A947-70E740481C1C}">
                <a14:useLocalDpi xmlns:a14="http://schemas.microsoft.com/office/drawing/2010/main" val="0"/>
              </a:ext>
              <a:ext uri="{96DAC541-7B7A-43D3-8B79-37D633B846F1}">
                <asvg:svgBlip xmlns:asvg="http://schemas.microsoft.com/office/drawing/2016/SVG/main" xmlns="" r:embed="rId8"/>
              </a:ext>
            </a:extLst>
          </a:blip>
          <a:stretch>
            <a:fillRect/>
          </a:stretch>
        </a:blipFill>
        <a:ln>
          <a:noFill/>
        </a:ln>
      </dgm:spPr>
      <dgm:t>
        <a:bodyPr/>
        <a:lstStyle/>
        <a:p>
          <a:endParaRPr lang="tr-TR"/>
        </a:p>
      </dgm:t>
      <dgm:extLst>
        <a:ext uri="{E40237B7-FDA0-4F09-8148-C483321AD2D9}">
          <dgm14:cNvPr xmlns:dgm14="http://schemas.microsoft.com/office/drawing/2010/diagram" id="0" name="" descr="Open envelope"/>
        </a:ext>
      </dgm:extLst>
    </dgm:pt>
    <dgm:pt modelId="{E7644FC5-B235-4E09-BC0D-9AD670C6C238}" type="pres">
      <dgm:prSet presAssocID="{E8867605-ADC3-46C7-A850-FBB0E1963FA3}" presName="spaceRect" presStyleCnt="0"/>
      <dgm:spPr/>
    </dgm:pt>
    <dgm:pt modelId="{4A04A3CB-E458-464C-91A0-2876889AF999}" type="pres">
      <dgm:prSet presAssocID="{E8867605-ADC3-46C7-A850-FBB0E1963FA3}" presName="textRect" presStyleLbl="revTx" presStyleIdx="3" presStyleCnt="6">
        <dgm:presLayoutVars>
          <dgm:chMax val="1"/>
          <dgm:chPref val="1"/>
        </dgm:presLayoutVars>
      </dgm:prSet>
      <dgm:spPr/>
      <dgm:t>
        <a:bodyPr/>
        <a:lstStyle/>
        <a:p>
          <a:endParaRPr lang="tr-TR"/>
        </a:p>
      </dgm:t>
    </dgm:pt>
    <dgm:pt modelId="{60E80AED-FD68-45AB-9671-B0D2DAAC4C5B}" type="pres">
      <dgm:prSet presAssocID="{8925E764-A64A-4B58-B639-96825DA8C845}" presName="sibTrans" presStyleLbl="sibTrans2D1" presStyleIdx="0" presStyleCnt="0"/>
      <dgm:spPr/>
      <dgm:t>
        <a:bodyPr/>
        <a:lstStyle/>
        <a:p>
          <a:endParaRPr lang="tr-TR"/>
        </a:p>
      </dgm:t>
    </dgm:pt>
    <dgm:pt modelId="{69B4552A-21A0-49F4-A17E-9A8145464D07}" type="pres">
      <dgm:prSet presAssocID="{39BD92E4-040D-4138-8407-D600A9B7DCD4}" presName="compNode" presStyleCnt="0"/>
      <dgm:spPr/>
    </dgm:pt>
    <dgm:pt modelId="{2E7CA594-33C0-41D9-8F18-56C408125DFD}" type="pres">
      <dgm:prSet presAssocID="{39BD92E4-040D-4138-8407-D600A9B7DCD4}" presName="iconBgRect" presStyleLbl="bgShp" presStyleIdx="4" presStyleCnt="6"/>
      <dgm:spPr/>
    </dgm:pt>
    <dgm:pt modelId="{F1DAAD42-FFBB-4A07-B915-728F37D1D76A}" type="pres">
      <dgm:prSet presAssocID="{39BD92E4-040D-4138-8407-D600A9B7DCD4}" presName="iconRect" presStyleLbl="node1" presStyleIdx="4" presStyleCnt="6"/>
      <dgm:spPr>
        <a:blipFill>
          <a:blip xmlns:r="http://schemas.openxmlformats.org/officeDocument/2006/relationships" r:embed="rId9" cstate="print">
            <a:extLst>
              <a:ext uri="{28A0092B-C50C-407E-A947-70E740481C1C}">
                <a14:useLocalDpi xmlns:a14="http://schemas.microsoft.com/office/drawing/2010/main" val="0"/>
              </a:ext>
              <a:ext uri="{96DAC541-7B7A-43D3-8B79-37D633B846F1}">
                <asvg:svgBlip xmlns:asvg="http://schemas.microsoft.com/office/drawing/2016/SVG/main" xmlns="" r:embed="rId10"/>
              </a:ext>
            </a:extLst>
          </a:blip>
          <a:stretch>
            <a:fillRect/>
          </a:stretch>
        </a:blipFill>
        <a:ln>
          <a:noFill/>
        </a:ln>
      </dgm:spPr>
      <dgm:t>
        <a:bodyPr/>
        <a:lstStyle/>
        <a:p>
          <a:endParaRPr lang="tr-TR"/>
        </a:p>
      </dgm:t>
      <dgm:extLst>
        <a:ext uri="{E40237B7-FDA0-4F09-8148-C483321AD2D9}">
          <dgm14:cNvPr xmlns:dgm14="http://schemas.microsoft.com/office/drawing/2010/diagram" id="0" name="" descr="Kitaplar"/>
        </a:ext>
      </dgm:extLst>
    </dgm:pt>
    <dgm:pt modelId="{10108579-F245-4F97-AEE9-632D49DD49FA}" type="pres">
      <dgm:prSet presAssocID="{39BD92E4-040D-4138-8407-D600A9B7DCD4}" presName="spaceRect" presStyleCnt="0"/>
      <dgm:spPr/>
    </dgm:pt>
    <dgm:pt modelId="{D36D3881-17C2-477A-9A90-1EFF285A0904}" type="pres">
      <dgm:prSet presAssocID="{39BD92E4-040D-4138-8407-D600A9B7DCD4}" presName="textRect" presStyleLbl="revTx" presStyleIdx="4" presStyleCnt="6">
        <dgm:presLayoutVars>
          <dgm:chMax val="1"/>
          <dgm:chPref val="1"/>
        </dgm:presLayoutVars>
      </dgm:prSet>
      <dgm:spPr/>
      <dgm:t>
        <a:bodyPr/>
        <a:lstStyle/>
        <a:p>
          <a:endParaRPr lang="tr-TR"/>
        </a:p>
      </dgm:t>
    </dgm:pt>
    <dgm:pt modelId="{893FA1B4-3507-4DEE-AA0C-B0FBDADAA0AC}" type="pres">
      <dgm:prSet presAssocID="{572E314C-6F0E-4A7D-AF95-E67F5242D121}" presName="sibTrans" presStyleLbl="sibTrans2D1" presStyleIdx="0" presStyleCnt="0"/>
      <dgm:spPr/>
      <dgm:t>
        <a:bodyPr/>
        <a:lstStyle/>
        <a:p>
          <a:endParaRPr lang="tr-TR"/>
        </a:p>
      </dgm:t>
    </dgm:pt>
    <dgm:pt modelId="{31B9B756-1DBA-474C-988A-D586E8B06718}" type="pres">
      <dgm:prSet presAssocID="{13BE6E2A-32DB-484C-8204-00489280EFB1}" presName="compNode" presStyleCnt="0"/>
      <dgm:spPr/>
    </dgm:pt>
    <dgm:pt modelId="{54CE5B49-A1F9-4A96-99A8-96668894270B}" type="pres">
      <dgm:prSet presAssocID="{13BE6E2A-32DB-484C-8204-00489280EFB1}" presName="iconBgRect" presStyleLbl="bgShp" presStyleIdx="5" presStyleCnt="6"/>
      <dgm:spPr/>
    </dgm:pt>
    <dgm:pt modelId="{CBF7AD24-0933-4899-9847-3EF41220F6AB}" type="pres">
      <dgm:prSet presAssocID="{13BE6E2A-32DB-484C-8204-00489280EFB1}" presName="iconRect" presStyleLbl="node1" presStyleIdx="5" presStyleCnt="6"/>
      <dgm:spPr>
        <a:blipFill>
          <a:blip xmlns:r="http://schemas.openxmlformats.org/officeDocument/2006/relationships" r:embed="rId11" cstate="print">
            <a:extLst>
              <a:ext uri="{28A0092B-C50C-407E-A947-70E740481C1C}">
                <a14:useLocalDpi xmlns:a14="http://schemas.microsoft.com/office/drawing/2010/main" val="0"/>
              </a:ext>
              <a:ext uri="{96DAC541-7B7A-43D3-8B79-37D633B846F1}">
                <asvg:svgBlip xmlns:asvg="http://schemas.microsoft.com/office/drawing/2016/SVG/main" xmlns="" r:embed="rId12"/>
              </a:ext>
            </a:extLst>
          </a:blip>
          <a:stretch>
            <a:fillRect/>
          </a:stretch>
        </a:blipFill>
        <a:ln>
          <a:noFill/>
        </a:ln>
      </dgm:spPr>
      <dgm:t>
        <a:bodyPr/>
        <a:lstStyle/>
        <a:p>
          <a:endParaRPr lang="tr-TR"/>
        </a:p>
      </dgm:t>
      <dgm:extLst>
        <a:ext uri="{E40237B7-FDA0-4F09-8148-C483321AD2D9}">
          <dgm14:cNvPr xmlns:dgm14="http://schemas.microsoft.com/office/drawing/2010/diagram" id="0" name="" descr="Dragon Dance"/>
        </a:ext>
      </dgm:extLst>
    </dgm:pt>
    <dgm:pt modelId="{788123AD-B5A0-4BAF-8B2F-C0F378F8051F}" type="pres">
      <dgm:prSet presAssocID="{13BE6E2A-32DB-484C-8204-00489280EFB1}" presName="spaceRect" presStyleCnt="0"/>
      <dgm:spPr/>
    </dgm:pt>
    <dgm:pt modelId="{B16666D6-D940-4D71-9468-5AFE0FE0C037}" type="pres">
      <dgm:prSet presAssocID="{13BE6E2A-32DB-484C-8204-00489280EFB1}" presName="textRect" presStyleLbl="revTx" presStyleIdx="5" presStyleCnt="6" custLinFactNeighborX="3632" custLinFactNeighborY="-43543">
        <dgm:presLayoutVars>
          <dgm:chMax val="1"/>
          <dgm:chPref val="1"/>
        </dgm:presLayoutVars>
      </dgm:prSet>
      <dgm:spPr/>
      <dgm:t>
        <a:bodyPr/>
        <a:lstStyle/>
        <a:p>
          <a:endParaRPr lang="tr-TR"/>
        </a:p>
      </dgm:t>
    </dgm:pt>
  </dgm:ptLst>
  <dgm:cxnLst>
    <dgm:cxn modelId="{D0951BAF-5A2B-4C8B-A8EC-C415BA7A0355}" type="presOf" srcId="{572E314C-6F0E-4A7D-AF95-E67F5242D121}" destId="{893FA1B4-3507-4DEE-AA0C-B0FBDADAA0AC}" srcOrd="0" destOrd="0" presId="urn:microsoft.com/office/officeart/2018/2/layout/IconCircleList"/>
    <dgm:cxn modelId="{27E48310-7701-43A5-8197-FF06A3D647AF}" type="presOf" srcId="{39BD92E4-040D-4138-8407-D600A9B7DCD4}" destId="{D36D3881-17C2-477A-9A90-1EFF285A0904}" srcOrd="0" destOrd="0" presId="urn:microsoft.com/office/officeart/2018/2/layout/IconCircleList"/>
    <dgm:cxn modelId="{259AB07D-2BEF-4185-AB75-D910AB56195A}" srcId="{29FB29E3-28B5-45E8-BB5B-1A8A143EB744}" destId="{98F9BE9D-B9F8-43A4-A840-844FC173D454}" srcOrd="0" destOrd="0" parTransId="{2E3F6928-02AE-4D60-A97F-3CBE745C5530}" sibTransId="{D0A97913-E217-4D0F-BA14-8B537FDB18CC}"/>
    <dgm:cxn modelId="{672DEB36-FB1A-45BC-89D3-E6C2538E948C}" type="presOf" srcId="{E8867605-ADC3-46C7-A850-FBB0E1963FA3}" destId="{4A04A3CB-E458-464C-91A0-2876889AF999}" srcOrd="0" destOrd="0" presId="urn:microsoft.com/office/officeart/2018/2/layout/IconCircleList"/>
    <dgm:cxn modelId="{C6E8AFB9-B345-484C-BC1F-DBC466B6BCB3}" srcId="{29FB29E3-28B5-45E8-BB5B-1A8A143EB744}" destId="{13BE6E2A-32DB-484C-8204-00489280EFB1}" srcOrd="5" destOrd="0" parTransId="{59721594-C3B8-4B40-B0F6-3AECD97379AC}" sibTransId="{2C0E8592-DA7E-476A-9B9C-852B0E47B533}"/>
    <dgm:cxn modelId="{36A9C7AD-5749-4BBD-9FFD-E81DCD5A47DD}" type="presOf" srcId="{D0A97913-E217-4D0F-BA14-8B537FDB18CC}" destId="{CC6A5B90-147B-4CD0-A12E-9DC27B154D26}" srcOrd="0" destOrd="0" presId="urn:microsoft.com/office/officeart/2018/2/layout/IconCircleList"/>
    <dgm:cxn modelId="{30267FF8-7627-45CF-AEAA-60628BF2608A}" type="presOf" srcId="{98F9BE9D-B9F8-43A4-A840-844FC173D454}" destId="{0A79780D-0936-40D6-B5D5-89CBFCB20560}" srcOrd="0" destOrd="0" presId="urn:microsoft.com/office/officeart/2018/2/layout/IconCircleList"/>
    <dgm:cxn modelId="{7ED4223C-9CF3-4CB5-9AD9-88863FEE24DE}" type="presOf" srcId="{A51B5703-7644-4BE0-BF1C-48F4471A5118}" destId="{1FE2AEE8-1715-4F63-8472-FFAE1B7C935A}" srcOrd="0" destOrd="0" presId="urn:microsoft.com/office/officeart/2018/2/layout/IconCircleList"/>
    <dgm:cxn modelId="{0999707F-3F27-45AB-95C9-82A1E9A24F8E}" type="presOf" srcId="{29FB29E3-28B5-45E8-BB5B-1A8A143EB744}" destId="{C1DC9B4F-C3C5-4F5A-B009-E2E3ABB67F37}" srcOrd="0" destOrd="0" presId="urn:microsoft.com/office/officeart/2018/2/layout/IconCircleList"/>
    <dgm:cxn modelId="{89E6AE26-0DA8-42CA-95EE-E0DC232BD0E4}" type="presOf" srcId="{8925E764-A64A-4B58-B639-96825DA8C845}" destId="{60E80AED-FD68-45AB-9671-B0D2DAAC4C5B}" srcOrd="0" destOrd="0" presId="urn:microsoft.com/office/officeart/2018/2/layout/IconCircleList"/>
    <dgm:cxn modelId="{9821F8C9-C7E5-4635-80F6-25FD3626BFE0}" srcId="{29FB29E3-28B5-45E8-BB5B-1A8A143EB744}" destId="{F01235DC-85DB-494F-A135-7D2F8598E8DC}" srcOrd="1" destOrd="0" parTransId="{A432AD11-7B62-447E-B55E-75855C82C4D0}" sibTransId="{E0906A08-6A1E-40F5-B7A6-408B3B8B5B16}"/>
    <dgm:cxn modelId="{F13C7B78-C4EC-4C24-8521-856ABA99D34F}" srcId="{29FB29E3-28B5-45E8-BB5B-1A8A143EB744}" destId="{39BD92E4-040D-4138-8407-D600A9B7DCD4}" srcOrd="4" destOrd="0" parTransId="{CDB40C0C-B99F-4FAC-B03E-7990F114B475}" sibTransId="{572E314C-6F0E-4A7D-AF95-E67F5242D121}"/>
    <dgm:cxn modelId="{C4655654-C69F-4B64-96A2-20AB782CF5B2}" srcId="{29FB29E3-28B5-45E8-BB5B-1A8A143EB744}" destId="{E8867605-ADC3-46C7-A850-FBB0E1963FA3}" srcOrd="3" destOrd="0" parTransId="{35D9D37C-5EF6-48F2-8F40-5A3FD497282D}" sibTransId="{8925E764-A64A-4B58-B639-96825DA8C845}"/>
    <dgm:cxn modelId="{87A192E0-5D7E-42EF-A64C-FFB87A854444}" type="presOf" srcId="{E0906A08-6A1E-40F5-B7A6-408B3B8B5B16}" destId="{C0706991-2230-4E1A-B31B-05EE6C03B410}" srcOrd="0" destOrd="0" presId="urn:microsoft.com/office/officeart/2018/2/layout/IconCircleList"/>
    <dgm:cxn modelId="{63D4C52F-85EA-4EA3-ABAB-5120F7991372}" type="presOf" srcId="{F01235DC-85DB-494F-A135-7D2F8598E8DC}" destId="{6E047587-6CD0-45F7-B180-D90201C129E7}" srcOrd="0" destOrd="0" presId="urn:microsoft.com/office/officeart/2018/2/layout/IconCircleList"/>
    <dgm:cxn modelId="{FF201F61-9F83-41C5-AF29-C65BDB87E22E}" srcId="{29FB29E3-28B5-45E8-BB5B-1A8A143EB744}" destId="{A51B5703-7644-4BE0-BF1C-48F4471A5118}" srcOrd="2" destOrd="0" parTransId="{1E7D6FE9-64BC-4595-8761-D70183461FE4}" sibTransId="{A4EA9EEB-956D-4C63-BB07-C574C8DB8FF9}"/>
    <dgm:cxn modelId="{28D510FA-9B46-48F9-AA58-80BB12596EA5}" type="presOf" srcId="{A4EA9EEB-956D-4C63-BB07-C574C8DB8FF9}" destId="{E87746F3-AE34-4F31-A964-B4533ADCA854}" srcOrd="0" destOrd="0" presId="urn:microsoft.com/office/officeart/2018/2/layout/IconCircleList"/>
    <dgm:cxn modelId="{93BC7282-616E-44A0-9A47-EFC4320DFA0E}" type="presOf" srcId="{13BE6E2A-32DB-484C-8204-00489280EFB1}" destId="{B16666D6-D940-4D71-9468-5AFE0FE0C037}" srcOrd="0" destOrd="0" presId="urn:microsoft.com/office/officeart/2018/2/layout/IconCircleList"/>
    <dgm:cxn modelId="{EE573CAB-750C-4A24-9C02-4D9D073A56E7}" type="presParOf" srcId="{C1DC9B4F-C3C5-4F5A-B009-E2E3ABB67F37}" destId="{B6ADD5D6-B952-4D08-AA74-BC7E31388D04}" srcOrd="0" destOrd="0" presId="urn:microsoft.com/office/officeart/2018/2/layout/IconCircleList"/>
    <dgm:cxn modelId="{225290B4-9FA7-42DC-8127-79D5BB9EADF9}" type="presParOf" srcId="{B6ADD5D6-B952-4D08-AA74-BC7E31388D04}" destId="{1F8E22CB-68B8-4516-9201-E9F5AE8F59F0}" srcOrd="0" destOrd="0" presId="urn:microsoft.com/office/officeart/2018/2/layout/IconCircleList"/>
    <dgm:cxn modelId="{266878A4-FDC7-4785-8C8F-2E3ABC8F4AFA}" type="presParOf" srcId="{1F8E22CB-68B8-4516-9201-E9F5AE8F59F0}" destId="{28AE6162-589D-4DDD-8F57-9004C2F2A7FC}" srcOrd="0" destOrd="0" presId="urn:microsoft.com/office/officeart/2018/2/layout/IconCircleList"/>
    <dgm:cxn modelId="{C64235A9-E725-4CE1-93B6-91264B60C4C3}" type="presParOf" srcId="{1F8E22CB-68B8-4516-9201-E9F5AE8F59F0}" destId="{E6B43326-BB19-451E-905F-13AC2C9701E2}" srcOrd="1" destOrd="0" presId="urn:microsoft.com/office/officeart/2018/2/layout/IconCircleList"/>
    <dgm:cxn modelId="{0599CB28-6467-4B79-A9FE-3EC71E3B0399}" type="presParOf" srcId="{1F8E22CB-68B8-4516-9201-E9F5AE8F59F0}" destId="{EAA9793D-3344-49ED-95E5-B313995F7008}" srcOrd="2" destOrd="0" presId="urn:microsoft.com/office/officeart/2018/2/layout/IconCircleList"/>
    <dgm:cxn modelId="{E66F0AF2-0C80-48DB-9ACB-15D3598F0A5D}" type="presParOf" srcId="{1F8E22CB-68B8-4516-9201-E9F5AE8F59F0}" destId="{0A79780D-0936-40D6-B5D5-89CBFCB20560}" srcOrd="3" destOrd="0" presId="urn:microsoft.com/office/officeart/2018/2/layout/IconCircleList"/>
    <dgm:cxn modelId="{E66964D1-4732-4792-A66E-9AE3B463AD59}" type="presParOf" srcId="{B6ADD5D6-B952-4D08-AA74-BC7E31388D04}" destId="{CC6A5B90-147B-4CD0-A12E-9DC27B154D26}" srcOrd="1" destOrd="0" presId="urn:microsoft.com/office/officeart/2018/2/layout/IconCircleList"/>
    <dgm:cxn modelId="{E59F4D8B-941C-4AD2-99BB-52CA0B5643BE}" type="presParOf" srcId="{B6ADD5D6-B952-4D08-AA74-BC7E31388D04}" destId="{208C4592-E50C-48BB-818E-7D283B7881DF}" srcOrd="2" destOrd="0" presId="urn:microsoft.com/office/officeart/2018/2/layout/IconCircleList"/>
    <dgm:cxn modelId="{0C00834B-B4A3-4389-A834-91E2B76BFDD3}" type="presParOf" srcId="{208C4592-E50C-48BB-818E-7D283B7881DF}" destId="{01C239B3-C0CE-42DE-A134-2D75AEA40569}" srcOrd="0" destOrd="0" presId="urn:microsoft.com/office/officeart/2018/2/layout/IconCircleList"/>
    <dgm:cxn modelId="{19AE6769-A79A-4E7D-AB9B-49489394F722}" type="presParOf" srcId="{208C4592-E50C-48BB-818E-7D283B7881DF}" destId="{457BC168-8AD5-4D06-AE00-931C4C695C1A}" srcOrd="1" destOrd="0" presId="urn:microsoft.com/office/officeart/2018/2/layout/IconCircleList"/>
    <dgm:cxn modelId="{DF6F7575-1135-45AD-B5AD-3A552C397C6E}" type="presParOf" srcId="{208C4592-E50C-48BB-818E-7D283B7881DF}" destId="{7C966DD1-5532-4639-A213-D2BCE9F191EC}" srcOrd="2" destOrd="0" presId="urn:microsoft.com/office/officeart/2018/2/layout/IconCircleList"/>
    <dgm:cxn modelId="{462B8C12-2463-4235-B584-64618AACE785}" type="presParOf" srcId="{208C4592-E50C-48BB-818E-7D283B7881DF}" destId="{6E047587-6CD0-45F7-B180-D90201C129E7}" srcOrd="3" destOrd="0" presId="urn:microsoft.com/office/officeart/2018/2/layout/IconCircleList"/>
    <dgm:cxn modelId="{5F584050-E788-4E11-B25F-EE04E6F17E55}" type="presParOf" srcId="{B6ADD5D6-B952-4D08-AA74-BC7E31388D04}" destId="{C0706991-2230-4E1A-B31B-05EE6C03B410}" srcOrd="3" destOrd="0" presId="urn:microsoft.com/office/officeart/2018/2/layout/IconCircleList"/>
    <dgm:cxn modelId="{17EA2385-150A-449B-8CBF-58A180AA86E7}" type="presParOf" srcId="{B6ADD5D6-B952-4D08-AA74-BC7E31388D04}" destId="{1A9AC46A-94A3-4CE8-896D-6C48B60861A7}" srcOrd="4" destOrd="0" presId="urn:microsoft.com/office/officeart/2018/2/layout/IconCircleList"/>
    <dgm:cxn modelId="{E7944C2B-2EA5-4BCD-A47B-AC8ADD25DD70}" type="presParOf" srcId="{1A9AC46A-94A3-4CE8-896D-6C48B60861A7}" destId="{EE687317-A10F-4F5F-A4A5-B1D0EE1CFAEF}" srcOrd="0" destOrd="0" presId="urn:microsoft.com/office/officeart/2018/2/layout/IconCircleList"/>
    <dgm:cxn modelId="{552B3C0C-A0E9-47F3-82D1-580D9DE74EC2}" type="presParOf" srcId="{1A9AC46A-94A3-4CE8-896D-6C48B60861A7}" destId="{993E7CA5-84F3-4F3C-BA1C-7DFB32844566}" srcOrd="1" destOrd="0" presId="urn:microsoft.com/office/officeart/2018/2/layout/IconCircleList"/>
    <dgm:cxn modelId="{D0003718-E485-4583-99CE-49CA8675AC9F}" type="presParOf" srcId="{1A9AC46A-94A3-4CE8-896D-6C48B60861A7}" destId="{007B6EB9-A6DF-4A38-B877-F4D107D50CE3}" srcOrd="2" destOrd="0" presId="urn:microsoft.com/office/officeart/2018/2/layout/IconCircleList"/>
    <dgm:cxn modelId="{7B58D91E-8FF4-4647-912C-9897F4BCB62C}" type="presParOf" srcId="{1A9AC46A-94A3-4CE8-896D-6C48B60861A7}" destId="{1FE2AEE8-1715-4F63-8472-FFAE1B7C935A}" srcOrd="3" destOrd="0" presId="urn:microsoft.com/office/officeart/2018/2/layout/IconCircleList"/>
    <dgm:cxn modelId="{23843991-EE73-43FB-87AA-48206B8E65A0}" type="presParOf" srcId="{B6ADD5D6-B952-4D08-AA74-BC7E31388D04}" destId="{E87746F3-AE34-4F31-A964-B4533ADCA854}" srcOrd="5" destOrd="0" presId="urn:microsoft.com/office/officeart/2018/2/layout/IconCircleList"/>
    <dgm:cxn modelId="{92E9D410-FAE5-457E-98B6-4A8A715DD1EE}" type="presParOf" srcId="{B6ADD5D6-B952-4D08-AA74-BC7E31388D04}" destId="{91994BFF-67F2-432B-8E3E-4EDD5F6FF2AD}" srcOrd="6" destOrd="0" presId="urn:microsoft.com/office/officeart/2018/2/layout/IconCircleList"/>
    <dgm:cxn modelId="{B0DDDA85-9F96-412A-AE5E-93A549BD5236}" type="presParOf" srcId="{91994BFF-67F2-432B-8E3E-4EDD5F6FF2AD}" destId="{E113E494-850C-4A4B-9B16-C60C8C8C8419}" srcOrd="0" destOrd="0" presId="urn:microsoft.com/office/officeart/2018/2/layout/IconCircleList"/>
    <dgm:cxn modelId="{4819548C-48AD-4801-AA27-0638C07A8598}" type="presParOf" srcId="{91994BFF-67F2-432B-8E3E-4EDD5F6FF2AD}" destId="{3E907C01-CE96-4D57-A550-5DFC66F65F7B}" srcOrd="1" destOrd="0" presId="urn:microsoft.com/office/officeart/2018/2/layout/IconCircleList"/>
    <dgm:cxn modelId="{816F36B4-C157-441E-B653-2CEA138E27E3}" type="presParOf" srcId="{91994BFF-67F2-432B-8E3E-4EDD5F6FF2AD}" destId="{E7644FC5-B235-4E09-BC0D-9AD670C6C238}" srcOrd="2" destOrd="0" presId="urn:microsoft.com/office/officeart/2018/2/layout/IconCircleList"/>
    <dgm:cxn modelId="{A8648DC5-9598-45E5-BADD-11FE61B73EC7}" type="presParOf" srcId="{91994BFF-67F2-432B-8E3E-4EDD5F6FF2AD}" destId="{4A04A3CB-E458-464C-91A0-2876889AF999}" srcOrd="3" destOrd="0" presId="urn:microsoft.com/office/officeart/2018/2/layout/IconCircleList"/>
    <dgm:cxn modelId="{09C53F88-D0B2-4607-B641-136A85B419EE}" type="presParOf" srcId="{B6ADD5D6-B952-4D08-AA74-BC7E31388D04}" destId="{60E80AED-FD68-45AB-9671-B0D2DAAC4C5B}" srcOrd="7" destOrd="0" presId="urn:microsoft.com/office/officeart/2018/2/layout/IconCircleList"/>
    <dgm:cxn modelId="{50E4BB5A-1F54-4DE2-9485-7F025295CBB9}" type="presParOf" srcId="{B6ADD5D6-B952-4D08-AA74-BC7E31388D04}" destId="{69B4552A-21A0-49F4-A17E-9A8145464D07}" srcOrd="8" destOrd="0" presId="urn:microsoft.com/office/officeart/2018/2/layout/IconCircleList"/>
    <dgm:cxn modelId="{C6F02FA8-C4C8-46B8-A20D-94CC82C585F3}" type="presParOf" srcId="{69B4552A-21A0-49F4-A17E-9A8145464D07}" destId="{2E7CA594-33C0-41D9-8F18-56C408125DFD}" srcOrd="0" destOrd="0" presId="urn:microsoft.com/office/officeart/2018/2/layout/IconCircleList"/>
    <dgm:cxn modelId="{A051DA86-4E8A-4EB2-AFCC-74EA03F3CDE2}" type="presParOf" srcId="{69B4552A-21A0-49F4-A17E-9A8145464D07}" destId="{F1DAAD42-FFBB-4A07-B915-728F37D1D76A}" srcOrd="1" destOrd="0" presId="urn:microsoft.com/office/officeart/2018/2/layout/IconCircleList"/>
    <dgm:cxn modelId="{3E24D6BB-A9B1-41F3-84F6-68ACF23E6BA1}" type="presParOf" srcId="{69B4552A-21A0-49F4-A17E-9A8145464D07}" destId="{10108579-F245-4F97-AEE9-632D49DD49FA}" srcOrd="2" destOrd="0" presId="urn:microsoft.com/office/officeart/2018/2/layout/IconCircleList"/>
    <dgm:cxn modelId="{17541D44-5182-456D-A4E5-7F17BC72D3E0}" type="presParOf" srcId="{69B4552A-21A0-49F4-A17E-9A8145464D07}" destId="{D36D3881-17C2-477A-9A90-1EFF285A0904}" srcOrd="3" destOrd="0" presId="urn:microsoft.com/office/officeart/2018/2/layout/IconCircleList"/>
    <dgm:cxn modelId="{F99A24A4-35AF-4903-A4E6-038FD159307D}" type="presParOf" srcId="{B6ADD5D6-B952-4D08-AA74-BC7E31388D04}" destId="{893FA1B4-3507-4DEE-AA0C-B0FBDADAA0AC}" srcOrd="9" destOrd="0" presId="urn:microsoft.com/office/officeart/2018/2/layout/IconCircleList"/>
    <dgm:cxn modelId="{BFD3DFC9-2C3F-4952-AAB0-963588E9C999}" type="presParOf" srcId="{B6ADD5D6-B952-4D08-AA74-BC7E31388D04}" destId="{31B9B756-1DBA-474C-988A-D586E8B06718}" srcOrd="10" destOrd="0" presId="urn:microsoft.com/office/officeart/2018/2/layout/IconCircleList"/>
    <dgm:cxn modelId="{58DC0B6B-200A-4E7B-9D87-756D6F4BA790}" type="presParOf" srcId="{31B9B756-1DBA-474C-988A-D586E8B06718}" destId="{54CE5B49-A1F9-4A96-99A8-96668894270B}" srcOrd="0" destOrd="0" presId="urn:microsoft.com/office/officeart/2018/2/layout/IconCircleList"/>
    <dgm:cxn modelId="{D687FA81-5FD9-447E-98F0-528B1520B6CD}" type="presParOf" srcId="{31B9B756-1DBA-474C-988A-D586E8B06718}" destId="{CBF7AD24-0933-4899-9847-3EF41220F6AB}" srcOrd="1" destOrd="0" presId="urn:microsoft.com/office/officeart/2018/2/layout/IconCircleList"/>
    <dgm:cxn modelId="{BF9DFB6D-26B4-49D7-94FF-46C249F6CE74}" type="presParOf" srcId="{31B9B756-1DBA-474C-988A-D586E8B06718}" destId="{788123AD-B5A0-4BAF-8B2F-C0F378F8051F}" srcOrd="2" destOrd="0" presId="urn:microsoft.com/office/officeart/2018/2/layout/IconCircleList"/>
    <dgm:cxn modelId="{7AD34352-8946-449E-B7CB-DBB3C37E5390}" type="presParOf" srcId="{31B9B756-1DBA-474C-988A-D586E8B06718}" destId="{B16666D6-D940-4D71-9468-5AFE0FE0C037}" srcOrd="3" destOrd="0" presId="urn:microsoft.com/office/officeart/2018/2/layout/IconCircle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7FE3CFD6-4076-4F3E-BDD9-E67DF3F80B6D}" type="doc">
      <dgm:prSet loTypeId="urn:microsoft.com/office/officeart/2018/2/layout/IconLabelList" loCatId="icon" qsTypeId="urn:microsoft.com/office/officeart/2005/8/quickstyle/simple1" qsCatId="simple" csTypeId="urn:microsoft.com/office/officeart/2018/5/colors/Iconchunking_neutralbg_accent3_2" csCatId="accent3" phldr="1"/>
      <dgm:spPr/>
      <dgm:t>
        <a:bodyPr/>
        <a:lstStyle/>
        <a:p>
          <a:endParaRPr lang="en-US"/>
        </a:p>
      </dgm:t>
    </dgm:pt>
    <dgm:pt modelId="{677E9683-64AD-4028-8B03-AFFCC654F712}">
      <dgm:prSet/>
      <dgm:spPr/>
      <dgm:t>
        <a:bodyPr/>
        <a:lstStyle/>
        <a:p>
          <a:r>
            <a:rPr lang="tr-TR" dirty="0"/>
            <a:t>İş Sağlığı ve Güvenliği Sertifikası ile ilgili tüm sorunlar </a:t>
          </a:r>
          <a:r>
            <a:rPr lang="tr-TR" b="0" dirty="0"/>
            <a:t>için</a:t>
          </a:r>
        </a:p>
        <a:p>
          <a:r>
            <a:rPr lang="tr-TR" b="1" dirty="0">
              <a:solidFill>
                <a:srgbClr val="FF0000"/>
              </a:solidFill>
            </a:rPr>
            <a:t>Öğrenci İşleri Daire Başkanlığı</a:t>
          </a:r>
        </a:p>
        <a:p>
          <a:r>
            <a:rPr lang="tr-TR" dirty="0"/>
            <a:t>ile görüşmeniz gerekmektedir.</a:t>
          </a:r>
        </a:p>
        <a:p>
          <a:r>
            <a:rPr lang="tr-TR" b="1" i="0" dirty="0">
              <a:solidFill>
                <a:srgbClr val="C00000"/>
              </a:solidFill>
            </a:rPr>
            <a:t>Bu konu ile ilgili olarak bizim hiçbir yetkimiz ve bilgimiz bulunmamaktadır.</a:t>
          </a:r>
          <a:endParaRPr lang="en-US" b="1" i="0" dirty="0">
            <a:solidFill>
              <a:srgbClr val="C00000"/>
            </a:solidFill>
          </a:endParaRPr>
        </a:p>
      </dgm:t>
    </dgm:pt>
    <dgm:pt modelId="{54EB4C53-70F7-4E21-89B5-599017A19196}" type="parTrans" cxnId="{99A4DF56-A03E-488E-B46F-FDED4EBEDB8B}">
      <dgm:prSet/>
      <dgm:spPr/>
      <dgm:t>
        <a:bodyPr/>
        <a:lstStyle/>
        <a:p>
          <a:endParaRPr lang="en-US"/>
        </a:p>
      </dgm:t>
    </dgm:pt>
    <dgm:pt modelId="{6440138E-5739-4EA1-A33E-37F14892F239}" type="sibTrans" cxnId="{99A4DF56-A03E-488E-B46F-FDED4EBEDB8B}">
      <dgm:prSet/>
      <dgm:spPr/>
      <dgm:t>
        <a:bodyPr/>
        <a:lstStyle/>
        <a:p>
          <a:endParaRPr lang="en-US"/>
        </a:p>
      </dgm:t>
    </dgm:pt>
    <dgm:pt modelId="{584A641F-3B2E-4054-B069-E2797A9F27F6}">
      <dgm:prSet/>
      <dgm:spPr/>
      <dgm:t>
        <a:bodyPr/>
        <a:lstStyle/>
        <a:p>
          <a:r>
            <a:rPr lang="tr-TR" dirty="0"/>
            <a:t>Resmi tatillerde ve dönem içerisinde</a:t>
          </a:r>
        </a:p>
        <a:p>
          <a:r>
            <a:rPr lang="tr-TR" b="1" dirty="0">
              <a:solidFill>
                <a:srgbClr val="C00000"/>
              </a:solidFill>
            </a:rPr>
            <a:t>staj yapılamaz.</a:t>
          </a:r>
          <a:endParaRPr lang="en-US" b="1" dirty="0">
            <a:solidFill>
              <a:srgbClr val="C00000"/>
            </a:solidFill>
          </a:endParaRPr>
        </a:p>
      </dgm:t>
    </dgm:pt>
    <dgm:pt modelId="{FA2EF30C-4903-4F40-BF74-198566403217}" type="parTrans" cxnId="{1FEBE9DA-983E-4A63-9FFA-7E704909B9B2}">
      <dgm:prSet/>
      <dgm:spPr/>
      <dgm:t>
        <a:bodyPr/>
        <a:lstStyle/>
        <a:p>
          <a:endParaRPr lang="en-US"/>
        </a:p>
      </dgm:t>
    </dgm:pt>
    <dgm:pt modelId="{F98D68BF-E5A9-4731-AB12-9A099BB2C8BC}" type="sibTrans" cxnId="{1FEBE9DA-983E-4A63-9FFA-7E704909B9B2}">
      <dgm:prSet/>
      <dgm:spPr/>
      <dgm:t>
        <a:bodyPr/>
        <a:lstStyle/>
        <a:p>
          <a:endParaRPr lang="en-US"/>
        </a:p>
      </dgm:t>
    </dgm:pt>
    <dgm:pt modelId="{70D358C9-1960-4321-A0AE-7F44347314BB}">
      <dgm:prSet/>
      <dgm:spPr/>
      <dgm:t>
        <a:bodyPr/>
        <a:lstStyle/>
        <a:p>
          <a:r>
            <a:rPr lang="tr-TR" dirty="0"/>
            <a:t>Staj yapacaklar; özel firmalarda Pazar günleri, devlet kurumlarında Cumartesi/Pazar günleri resmi olarak staj yapamazlar. Staj defterlerinde bu günlere ait iş yazılı olması halinde o günler staj değerlendirme komisyonu tarafından geçersiz sayılacaktır.</a:t>
          </a:r>
          <a:endParaRPr lang="en-US" dirty="0"/>
        </a:p>
      </dgm:t>
    </dgm:pt>
    <dgm:pt modelId="{1F299AD5-CC87-4D63-9D1F-904ABDF17985}" type="parTrans" cxnId="{B5A7B1D6-DC33-49BC-8BA7-6D7DA5D429DB}">
      <dgm:prSet/>
      <dgm:spPr/>
      <dgm:t>
        <a:bodyPr/>
        <a:lstStyle/>
        <a:p>
          <a:endParaRPr lang="en-US"/>
        </a:p>
      </dgm:t>
    </dgm:pt>
    <dgm:pt modelId="{708B39DC-33C4-43D5-8F31-DB43A8C0ACDA}" type="sibTrans" cxnId="{B5A7B1D6-DC33-49BC-8BA7-6D7DA5D429DB}">
      <dgm:prSet/>
      <dgm:spPr/>
      <dgm:t>
        <a:bodyPr/>
        <a:lstStyle/>
        <a:p>
          <a:endParaRPr lang="en-US"/>
        </a:p>
      </dgm:t>
    </dgm:pt>
    <dgm:pt modelId="{5F39562D-0214-41D4-99D5-E7745D1CB926}">
      <dgm:prSet/>
      <dgm:spPr/>
      <dgm:t>
        <a:bodyPr/>
        <a:lstStyle/>
        <a:p>
          <a:r>
            <a:rPr lang="tr-TR" dirty="0"/>
            <a:t>Staj raporları yazımı okunaklı olacak şekilde tükenmez kalemle veya bilgisayar ortamında yazılacaktır. Staj defterini bilgisayar ortamında yazmak isteyenler için Word dosyası da paylaşılacaktır. Staj defterini bilgisayar üzerinden dolduracaklar için kesinlikle yazı karakteri olarak </a:t>
          </a:r>
          <a:r>
            <a:rPr lang="tr-TR" b="1" dirty="0"/>
            <a:t>14 punto </a:t>
          </a:r>
          <a:r>
            <a:rPr lang="tr-TR" dirty="0"/>
            <a:t>ve  </a:t>
          </a:r>
          <a:r>
            <a:rPr lang="tr-TR" b="1" dirty="0"/>
            <a:t>Times New Roman </a:t>
          </a:r>
          <a:r>
            <a:rPr lang="tr-TR" dirty="0"/>
            <a:t>kullanılmalıdır.</a:t>
          </a:r>
          <a:endParaRPr lang="en-US" dirty="0"/>
        </a:p>
      </dgm:t>
    </dgm:pt>
    <dgm:pt modelId="{11623776-C2FC-4A44-BD04-28E37490BC7F}" type="parTrans" cxnId="{59F04CCE-B2C7-4353-9166-3369DEC38FFE}">
      <dgm:prSet/>
      <dgm:spPr/>
      <dgm:t>
        <a:bodyPr/>
        <a:lstStyle/>
        <a:p>
          <a:endParaRPr lang="en-US"/>
        </a:p>
      </dgm:t>
    </dgm:pt>
    <dgm:pt modelId="{A91CE642-2109-4375-8AEA-9297BBA944AB}" type="sibTrans" cxnId="{59F04CCE-B2C7-4353-9166-3369DEC38FFE}">
      <dgm:prSet/>
      <dgm:spPr/>
      <dgm:t>
        <a:bodyPr/>
        <a:lstStyle/>
        <a:p>
          <a:endParaRPr lang="en-US"/>
        </a:p>
      </dgm:t>
    </dgm:pt>
    <dgm:pt modelId="{614FC43B-0783-4FD8-B4C2-5C751CB1BA1E}" type="pres">
      <dgm:prSet presAssocID="{7FE3CFD6-4076-4F3E-BDD9-E67DF3F80B6D}" presName="root" presStyleCnt="0">
        <dgm:presLayoutVars>
          <dgm:dir/>
          <dgm:resizeHandles val="exact"/>
        </dgm:presLayoutVars>
      </dgm:prSet>
      <dgm:spPr/>
      <dgm:t>
        <a:bodyPr/>
        <a:lstStyle/>
        <a:p>
          <a:endParaRPr lang="tr-TR"/>
        </a:p>
      </dgm:t>
    </dgm:pt>
    <dgm:pt modelId="{0359855D-A206-4818-84A3-FAA2EB0ACE7C}" type="pres">
      <dgm:prSet presAssocID="{677E9683-64AD-4028-8B03-AFFCC654F712}" presName="compNode" presStyleCnt="0"/>
      <dgm:spPr/>
    </dgm:pt>
    <dgm:pt modelId="{7636CC64-4003-4FFA-8E26-2DD177F01D48}" type="pres">
      <dgm:prSet presAssocID="{677E9683-64AD-4028-8B03-AFFCC654F712}" presName="iconRect" presStyleLbl="node1" presStyleIdx="0" presStyleCnt="4"/>
      <dgm:spPr>
        <a:blipFill>
          <a:blip xmlns:r="http://schemas.openxmlformats.org/officeDocument/2006/relationships" r:embed="rId1" cstate="print">
            <a:extLst>
              <a:ext uri="{28A0092B-C50C-407E-A947-70E740481C1C}">
                <a14:useLocalDpi xmlns:a14="http://schemas.microsoft.com/office/drawing/2010/main" val="0"/>
              </a:ext>
              <a:ext uri="{96DAC541-7B7A-43D3-8B79-37D633B846F1}">
                <asvg:svgBlip xmlns:asvg="http://schemas.microsoft.com/office/drawing/2016/SVG/main" xmlns="" r:embed="rId2"/>
              </a:ext>
            </a:extLst>
          </a:blip>
          <a:stretch>
            <a:fillRect/>
          </a:stretch>
        </a:blipFill>
        <a:ln>
          <a:noFill/>
        </a:ln>
      </dgm:spPr>
      <dgm:t>
        <a:bodyPr/>
        <a:lstStyle/>
        <a:p>
          <a:endParaRPr lang="tr-TR"/>
        </a:p>
      </dgm:t>
      <dgm:extLst>
        <a:ext uri="{E40237B7-FDA0-4F09-8148-C483321AD2D9}">
          <dgm14:cNvPr xmlns:dgm14="http://schemas.microsoft.com/office/drawing/2010/diagram" id="0" name="" descr="Office Worker"/>
        </a:ext>
      </dgm:extLst>
    </dgm:pt>
    <dgm:pt modelId="{A686579F-105F-410B-9905-5E4A75935059}" type="pres">
      <dgm:prSet presAssocID="{677E9683-64AD-4028-8B03-AFFCC654F712}" presName="spaceRect" presStyleCnt="0"/>
      <dgm:spPr/>
    </dgm:pt>
    <dgm:pt modelId="{8A612B2E-2DF6-43DB-9663-CC0B2C544A8C}" type="pres">
      <dgm:prSet presAssocID="{677E9683-64AD-4028-8B03-AFFCC654F712}" presName="textRect" presStyleLbl="revTx" presStyleIdx="0" presStyleCnt="4">
        <dgm:presLayoutVars>
          <dgm:chMax val="1"/>
          <dgm:chPref val="1"/>
        </dgm:presLayoutVars>
      </dgm:prSet>
      <dgm:spPr/>
      <dgm:t>
        <a:bodyPr/>
        <a:lstStyle/>
        <a:p>
          <a:endParaRPr lang="tr-TR"/>
        </a:p>
      </dgm:t>
    </dgm:pt>
    <dgm:pt modelId="{321E12D4-2225-4E95-82E2-628418BD8771}" type="pres">
      <dgm:prSet presAssocID="{6440138E-5739-4EA1-A33E-37F14892F239}" presName="sibTrans" presStyleCnt="0"/>
      <dgm:spPr/>
    </dgm:pt>
    <dgm:pt modelId="{2BC7373B-C61A-499B-8547-1D5112B4C1E9}" type="pres">
      <dgm:prSet presAssocID="{584A641F-3B2E-4054-B069-E2797A9F27F6}" presName="compNode" presStyleCnt="0"/>
      <dgm:spPr/>
    </dgm:pt>
    <dgm:pt modelId="{296EDF5D-D2D5-4C9F-A937-7127514D67ED}" type="pres">
      <dgm:prSet presAssocID="{584A641F-3B2E-4054-B069-E2797A9F27F6}" presName="iconRect" presStyleLbl="node1" presStyleIdx="1" presStyleCnt="4"/>
      <dgm:spPr>
        <a:blipFill>
          <a:blip xmlns:r="http://schemas.openxmlformats.org/officeDocument/2006/relationships" r:embed="rId3" cstate="print">
            <a:extLst>
              <a:ext uri="{28A0092B-C50C-407E-A947-70E740481C1C}">
                <a14:useLocalDpi xmlns:a14="http://schemas.microsoft.com/office/drawing/2010/main" val="0"/>
              </a:ext>
              <a:ext uri="{96DAC541-7B7A-43D3-8B79-37D633B846F1}">
                <asvg:svgBlip xmlns:asvg="http://schemas.microsoft.com/office/drawing/2016/SVG/main" xmlns="" r:embed="rId4"/>
              </a:ext>
            </a:extLst>
          </a:blip>
          <a:stretch>
            <a:fillRect/>
          </a:stretch>
        </a:blipFill>
        <a:ln>
          <a:noFill/>
        </a:ln>
      </dgm:spPr>
      <dgm:t>
        <a:bodyPr/>
        <a:lstStyle/>
        <a:p>
          <a:endParaRPr lang="tr-TR"/>
        </a:p>
      </dgm:t>
      <dgm:extLst>
        <a:ext uri="{E40237B7-FDA0-4F09-8148-C483321AD2D9}">
          <dgm14:cNvPr xmlns:dgm14="http://schemas.microsoft.com/office/drawing/2010/diagram" id="0" name="" descr="Angry Face with No Fill"/>
        </a:ext>
      </dgm:extLst>
    </dgm:pt>
    <dgm:pt modelId="{D09759D0-FEAE-4FBD-8330-699BD6ACD16E}" type="pres">
      <dgm:prSet presAssocID="{584A641F-3B2E-4054-B069-E2797A9F27F6}" presName="spaceRect" presStyleCnt="0"/>
      <dgm:spPr/>
    </dgm:pt>
    <dgm:pt modelId="{9121B2AE-BD06-4015-AC76-F50203987CFD}" type="pres">
      <dgm:prSet presAssocID="{584A641F-3B2E-4054-B069-E2797A9F27F6}" presName="textRect" presStyleLbl="revTx" presStyleIdx="1" presStyleCnt="4">
        <dgm:presLayoutVars>
          <dgm:chMax val="1"/>
          <dgm:chPref val="1"/>
        </dgm:presLayoutVars>
      </dgm:prSet>
      <dgm:spPr/>
      <dgm:t>
        <a:bodyPr/>
        <a:lstStyle/>
        <a:p>
          <a:endParaRPr lang="tr-TR"/>
        </a:p>
      </dgm:t>
    </dgm:pt>
    <dgm:pt modelId="{FE71E4DB-75E3-4417-8EA4-E820BEB7040B}" type="pres">
      <dgm:prSet presAssocID="{F98D68BF-E5A9-4731-AB12-9A099BB2C8BC}" presName="sibTrans" presStyleCnt="0"/>
      <dgm:spPr/>
    </dgm:pt>
    <dgm:pt modelId="{576F03A9-2E48-40E0-8C3B-84962FF034DF}" type="pres">
      <dgm:prSet presAssocID="{70D358C9-1960-4321-A0AE-7F44347314BB}" presName="compNode" presStyleCnt="0"/>
      <dgm:spPr/>
    </dgm:pt>
    <dgm:pt modelId="{46F39220-AB99-441C-91F8-CC55DBCEC9F2}" type="pres">
      <dgm:prSet presAssocID="{70D358C9-1960-4321-A0AE-7F44347314BB}" presName="iconRect" presStyleLbl="node1" presStyleIdx="2" presStyleCnt="4"/>
      <dgm:spPr>
        <a:blipFill>
          <a:blip xmlns:r="http://schemas.openxmlformats.org/officeDocument/2006/relationships" r:embed="rId5" cstate="print">
            <a:extLst>
              <a:ext uri="{28A0092B-C50C-407E-A947-70E740481C1C}">
                <a14:useLocalDpi xmlns:a14="http://schemas.microsoft.com/office/drawing/2010/main" val="0"/>
              </a:ext>
              <a:ext uri="{96DAC541-7B7A-43D3-8B79-37D633B846F1}">
                <asvg:svgBlip xmlns:asvg="http://schemas.microsoft.com/office/drawing/2016/SVG/main" xmlns="" r:embed="rId6"/>
              </a:ext>
            </a:extLst>
          </a:blip>
          <a:stretch>
            <a:fillRect/>
          </a:stretch>
        </a:blipFill>
        <a:ln>
          <a:noFill/>
        </a:ln>
      </dgm:spPr>
      <dgm:t>
        <a:bodyPr/>
        <a:lstStyle/>
        <a:p>
          <a:endParaRPr lang="tr-TR"/>
        </a:p>
      </dgm:t>
      <dgm:extLst>
        <a:ext uri="{E40237B7-FDA0-4F09-8148-C483321AD2D9}">
          <dgm14:cNvPr xmlns:dgm14="http://schemas.microsoft.com/office/drawing/2010/diagram" id="0" name="" descr="Diploma Roll"/>
        </a:ext>
      </dgm:extLst>
    </dgm:pt>
    <dgm:pt modelId="{935516FF-1076-4645-9B04-C88FD2F663DE}" type="pres">
      <dgm:prSet presAssocID="{70D358C9-1960-4321-A0AE-7F44347314BB}" presName="spaceRect" presStyleCnt="0"/>
      <dgm:spPr/>
    </dgm:pt>
    <dgm:pt modelId="{F013F184-3864-4760-82D4-A39D89C67D4B}" type="pres">
      <dgm:prSet presAssocID="{70D358C9-1960-4321-A0AE-7F44347314BB}" presName="textRect" presStyleLbl="revTx" presStyleIdx="2" presStyleCnt="4">
        <dgm:presLayoutVars>
          <dgm:chMax val="1"/>
          <dgm:chPref val="1"/>
        </dgm:presLayoutVars>
      </dgm:prSet>
      <dgm:spPr/>
      <dgm:t>
        <a:bodyPr/>
        <a:lstStyle/>
        <a:p>
          <a:endParaRPr lang="tr-TR"/>
        </a:p>
      </dgm:t>
    </dgm:pt>
    <dgm:pt modelId="{CACEF69F-5199-4988-849F-3194DD208EA5}" type="pres">
      <dgm:prSet presAssocID="{708B39DC-33C4-43D5-8F31-DB43A8C0ACDA}" presName="sibTrans" presStyleCnt="0"/>
      <dgm:spPr/>
    </dgm:pt>
    <dgm:pt modelId="{2E85BA57-9EC5-4CA4-90F4-42408E411B49}" type="pres">
      <dgm:prSet presAssocID="{5F39562D-0214-41D4-99D5-E7745D1CB926}" presName="compNode" presStyleCnt="0"/>
      <dgm:spPr/>
    </dgm:pt>
    <dgm:pt modelId="{AD3ADCFE-3BA5-4D13-B5AA-F74BEAB33ED8}" type="pres">
      <dgm:prSet presAssocID="{5F39562D-0214-41D4-99D5-E7745D1CB926}" presName="iconRect" presStyleLbl="node1" presStyleIdx="3" presStyleCnt="4"/>
      <dgm:spPr>
        <a:blipFill>
          <a:blip xmlns:r="http://schemas.openxmlformats.org/officeDocument/2006/relationships" r:embed="rId7" cstate="print">
            <a:extLst>
              <a:ext uri="{28A0092B-C50C-407E-A947-70E740481C1C}">
                <a14:useLocalDpi xmlns:a14="http://schemas.microsoft.com/office/drawing/2010/main" val="0"/>
              </a:ext>
              <a:ext uri="{96DAC541-7B7A-43D3-8B79-37D633B846F1}">
                <asvg:svgBlip xmlns:asvg="http://schemas.microsoft.com/office/drawing/2016/SVG/main" xmlns="" r:embed="rId8"/>
              </a:ext>
            </a:extLst>
          </a:blip>
          <a:stretch>
            <a:fillRect/>
          </a:stretch>
        </a:blipFill>
        <a:ln>
          <a:noFill/>
        </a:ln>
      </dgm:spPr>
      <dgm:t>
        <a:bodyPr/>
        <a:lstStyle/>
        <a:p>
          <a:endParaRPr lang="tr-TR"/>
        </a:p>
      </dgm:t>
      <dgm:extLst>
        <a:ext uri="{E40237B7-FDA0-4F09-8148-C483321AD2D9}">
          <dgm14:cNvPr xmlns:dgm14="http://schemas.microsoft.com/office/drawing/2010/diagram" id="0" name="" descr="Bilgisayar"/>
        </a:ext>
      </dgm:extLst>
    </dgm:pt>
    <dgm:pt modelId="{0182B130-9D07-4FC1-9E83-F88805200587}" type="pres">
      <dgm:prSet presAssocID="{5F39562D-0214-41D4-99D5-E7745D1CB926}" presName="spaceRect" presStyleCnt="0"/>
      <dgm:spPr/>
    </dgm:pt>
    <dgm:pt modelId="{3C793B91-BE8A-4259-9AE3-770EC6DF5633}" type="pres">
      <dgm:prSet presAssocID="{5F39562D-0214-41D4-99D5-E7745D1CB926}" presName="textRect" presStyleLbl="revTx" presStyleIdx="3" presStyleCnt="4">
        <dgm:presLayoutVars>
          <dgm:chMax val="1"/>
          <dgm:chPref val="1"/>
        </dgm:presLayoutVars>
      </dgm:prSet>
      <dgm:spPr/>
      <dgm:t>
        <a:bodyPr/>
        <a:lstStyle/>
        <a:p>
          <a:endParaRPr lang="tr-TR"/>
        </a:p>
      </dgm:t>
    </dgm:pt>
  </dgm:ptLst>
  <dgm:cxnLst>
    <dgm:cxn modelId="{6F97E9FD-E776-4AE9-9E51-1E01967A5F9D}" type="presOf" srcId="{584A641F-3B2E-4054-B069-E2797A9F27F6}" destId="{9121B2AE-BD06-4015-AC76-F50203987CFD}" srcOrd="0" destOrd="0" presId="urn:microsoft.com/office/officeart/2018/2/layout/IconLabelList"/>
    <dgm:cxn modelId="{1FEBE9DA-983E-4A63-9FFA-7E704909B9B2}" srcId="{7FE3CFD6-4076-4F3E-BDD9-E67DF3F80B6D}" destId="{584A641F-3B2E-4054-B069-E2797A9F27F6}" srcOrd="1" destOrd="0" parTransId="{FA2EF30C-4903-4F40-BF74-198566403217}" sibTransId="{F98D68BF-E5A9-4731-AB12-9A099BB2C8BC}"/>
    <dgm:cxn modelId="{6B745582-A542-4C43-ADC5-BD3534628476}" type="presOf" srcId="{70D358C9-1960-4321-A0AE-7F44347314BB}" destId="{F013F184-3864-4760-82D4-A39D89C67D4B}" srcOrd="0" destOrd="0" presId="urn:microsoft.com/office/officeart/2018/2/layout/IconLabelList"/>
    <dgm:cxn modelId="{2578F664-F84D-4580-96A3-E9BB06EAA6A3}" type="presOf" srcId="{677E9683-64AD-4028-8B03-AFFCC654F712}" destId="{8A612B2E-2DF6-43DB-9663-CC0B2C544A8C}" srcOrd="0" destOrd="0" presId="urn:microsoft.com/office/officeart/2018/2/layout/IconLabelList"/>
    <dgm:cxn modelId="{59F04CCE-B2C7-4353-9166-3369DEC38FFE}" srcId="{7FE3CFD6-4076-4F3E-BDD9-E67DF3F80B6D}" destId="{5F39562D-0214-41D4-99D5-E7745D1CB926}" srcOrd="3" destOrd="0" parTransId="{11623776-C2FC-4A44-BD04-28E37490BC7F}" sibTransId="{A91CE642-2109-4375-8AEA-9297BBA944AB}"/>
    <dgm:cxn modelId="{B5A7B1D6-DC33-49BC-8BA7-6D7DA5D429DB}" srcId="{7FE3CFD6-4076-4F3E-BDD9-E67DF3F80B6D}" destId="{70D358C9-1960-4321-A0AE-7F44347314BB}" srcOrd="2" destOrd="0" parTransId="{1F299AD5-CC87-4D63-9D1F-904ABDF17985}" sibTransId="{708B39DC-33C4-43D5-8F31-DB43A8C0ACDA}"/>
    <dgm:cxn modelId="{069860DF-B442-4D6E-89A9-7BAEA7E9D532}" type="presOf" srcId="{7FE3CFD6-4076-4F3E-BDD9-E67DF3F80B6D}" destId="{614FC43B-0783-4FD8-B4C2-5C751CB1BA1E}" srcOrd="0" destOrd="0" presId="urn:microsoft.com/office/officeart/2018/2/layout/IconLabelList"/>
    <dgm:cxn modelId="{FDC27D1B-280D-4755-A80B-E8A4FC6DDB17}" type="presOf" srcId="{5F39562D-0214-41D4-99D5-E7745D1CB926}" destId="{3C793B91-BE8A-4259-9AE3-770EC6DF5633}" srcOrd="0" destOrd="0" presId="urn:microsoft.com/office/officeart/2018/2/layout/IconLabelList"/>
    <dgm:cxn modelId="{99A4DF56-A03E-488E-B46F-FDED4EBEDB8B}" srcId="{7FE3CFD6-4076-4F3E-BDD9-E67DF3F80B6D}" destId="{677E9683-64AD-4028-8B03-AFFCC654F712}" srcOrd="0" destOrd="0" parTransId="{54EB4C53-70F7-4E21-89B5-599017A19196}" sibTransId="{6440138E-5739-4EA1-A33E-37F14892F239}"/>
    <dgm:cxn modelId="{1F3D4030-08B4-405D-A4C6-89C7B1793062}" type="presParOf" srcId="{614FC43B-0783-4FD8-B4C2-5C751CB1BA1E}" destId="{0359855D-A206-4818-84A3-FAA2EB0ACE7C}" srcOrd="0" destOrd="0" presId="urn:microsoft.com/office/officeart/2018/2/layout/IconLabelList"/>
    <dgm:cxn modelId="{699C06BE-BA0F-48F8-8BE5-2673BDD37758}" type="presParOf" srcId="{0359855D-A206-4818-84A3-FAA2EB0ACE7C}" destId="{7636CC64-4003-4FFA-8E26-2DD177F01D48}" srcOrd="0" destOrd="0" presId="urn:microsoft.com/office/officeart/2018/2/layout/IconLabelList"/>
    <dgm:cxn modelId="{C35D1B4C-71E9-4DBA-B4CF-FC007DC106E6}" type="presParOf" srcId="{0359855D-A206-4818-84A3-FAA2EB0ACE7C}" destId="{A686579F-105F-410B-9905-5E4A75935059}" srcOrd="1" destOrd="0" presId="urn:microsoft.com/office/officeart/2018/2/layout/IconLabelList"/>
    <dgm:cxn modelId="{3778ED62-EC48-41B1-BD4E-74E5DF4902EF}" type="presParOf" srcId="{0359855D-A206-4818-84A3-FAA2EB0ACE7C}" destId="{8A612B2E-2DF6-43DB-9663-CC0B2C544A8C}" srcOrd="2" destOrd="0" presId="urn:microsoft.com/office/officeart/2018/2/layout/IconLabelList"/>
    <dgm:cxn modelId="{94FF16DE-4A66-4E8A-BA68-EC8E5D086D87}" type="presParOf" srcId="{614FC43B-0783-4FD8-B4C2-5C751CB1BA1E}" destId="{321E12D4-2225-4E95-82E2-628418BD8771}" srcOrd="1" destOrd="0" presId="urn:microsoft.com/office/officeart/2018/2/layout/IconLabelList"/>
    <dgm:cxn modelId="{C3C8AC65-113A-455E-A2C4-D08BEC62596B}" type="presParOf" srcId="{614FC43B-0783-4FD8-B4C2-5C751CB1BA1E}" destId="{2BC7373B-C61A-499B-8547-1D5112B4C1E9}" srcOrd="2" destOrd="0" presId="urn:microsoft.com/office/officeart/2018/2/layout/IconLabelList"/>
    <dgm:cxn modelId="{11024412-F333-47AB-89C6-F365334D64CA}" type="presParOf" srcId="{2BC7373B-C61A-499B-8547-1D5112B4C1E9}" destId="{296EDF5D-D2D5-4C9F-A937-7127514D67ED}" srcOrd="0" destOrd="0" presId="urn:microsoft.com/office/officeart/2018/2/layout/IconLabelList"/>
    <dgm:cxn modelId="{5A8F9DCC-4B0B-4418-B6EE-A90FC965DC7E}" type="presParOf" srcId="{2BC7373B-C61A-499B-8547-1D5112B4C1E9}" destId="{D09759D0-FEAE-4FBD-8330-699BD6ACD16E}" srcOrd="1" destOrd="0" presId="urn:microsoft.com/office/officeart/2018/2/layout/IconLabelList"/>
    <dgm:cxn modelId="{91EDD9AD-8A6B-4090-BD85-0AA6838DFADF}" type="presParOf" srcId="{2BC7373B-C61A-499B-8547-1D5112B4C1E9}" destId="{9121B2AE-BD06-4015-AC76-F50203987CFD}" srcOrd="2" destOrd="0" presId="urn:microsoft.com/office/officeart/2018/2/layout/IconLabelList"/>
    <dgm:cxn modelId="{B27733FA-2391-4440-937D-B6F573444643}" type="presParOf" srcId="{614FC43B-0783-4FD8-B4C2-5C751CB1BA1E}" destId="{FE71E4DB-75E3-4417-8EA4-E820BEB7040B}" srcOrd="3" destOrd="0" presId="urn:microsoft.com/office/officeart/2018/2/layout/IconLabelList"/>
    <dgm:cxn modelId="{3E8DF173-5080-4A3A-821D-AC72FAE5B988}" type="presParOf" srcId="{614FC43B-0783-4FD8-B4C2-5C751CB1BA1E}" destId="{576F03A9-2E48-40E0-8C3B-84962FF034DF}" srcOrd="4" destOrd="0" presId="urn:microsoft.com/office/officeart/2018/2/layout/IconLabelList"/>
    <dgm:cxn modelId="{CCE5E0F3-16D2-4F46-B7AE-1CD12AA696A4}" type="presParOf" srcId="{576F03A9-2E48-40E0-8C3B-84962FF034DF}" destId="{46F39220-AB99-441C-91F8-CC55DBCEC9F2}" srcOrd="0" destOrd="0" presId="urn:microsoft.com/office/officeart/2018/2/layout/IconLabelList"/>
    <dgm:cxn modelId="{0477EB97-CEA5-47C8-853B-D31DB07BFC72}" type="presParOf" srcId="{576F03A9-2E48-40E0-8C3B-84962FF034DF}" destId="{935516FF-1076-4645-9B04-C88FD2F663DE}" srcOrd="1" destOrd="0" presId="urn:microsoft.com/office/officeart/2018/2/layout/IconLabelList"/>
    <dgm:cxn modelId="{364E4424-FD16-44B8-9B38-DC0A18B05EE4}" type="presParOf" srcId="{576F03A9-2E48-40E0-8C3B-84962FF034DF}" destId="{F013F184-3864-4760-82D4-A39D89C67D4B}" srcOrd="2" destOrd="0" presId="urn:microsoft.com/office/officeart/2018/2/layout/IconLabelList"/>
    <dgm:cxn modelId="{1DA2114E-BF57-4EDD-8E55-F934494B8E2B}" type="presParOf" srcId="{614FC43B-0783-4FD8-B4C2-5C751CB1BA1E}" destId="{CACEF69F-5199-4988-849F-3194DD208EA5}" srcOrd="5" destOrd="0" presId="urn:microsoft.com/office/officeart/2018/2/layout/IconLabelList"/>
    <dgm:cxn modelId="{94191591-0DC7-486B-9B39-D1F899293B2D}" type="presParOf" srcId="{614FC43B-0783-4FD8-B4C2-5C751CB1BA1E}" destId="{2E85BA57-9EC5-4CA4-90F4-42408E411B49}" srcOrd="6" destOrd="0" presId="urn:microsoft.com/office/officeart/2018/2/layout/IconLabelList"/>
    <dgm:cxn modelId="{B47A5729-9E15-464D-8FD7-5FE34F0BB1C1}" type="presParOf" srcId="{2E85BA57-9EC5-4CA4-90F4-42408E411B49}" destId="{AD3ADCFE-3BA5-4D13-B5AA-F74BEAB33ED8}" srcOrd="0" destOrd="0" presId="urn:microsoft.com/office/officeart/2018/2/layout/IconLabelList"/>
    <dgm:cxn modelId="{5499D5A9-A23B-4685-A9C4-F351BDDCA44B}" type="presParOf" srcId="{2E85BA57-9EC5-4CA4-90F4-42408E411B49}" destId="{0182B130-9D07-4FC1-9E83-F88805200587}" srcOrd="1" destOrd="0" presId="urn:microsoft.com/office/officeart/2018/2/layout/IconLabelList"/>
    <dgm:cxn modelId="{F9DD4100-B13F-43FB-A54A-396E22390645}" type="presParOf" srcId="{2E85BA57-9EC5-4CA4-90F4-42408E411B49}" destId="{3C793B91-BE8A-4259-9AE3-770EC6DF5633}" srcOrd="2" destOrd="0" presId="urn:microsoft.com/office/officeart/2018/2/layout/IconLabel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C5C4512C-1DD8-435D-AF79-9687312B140B}" type="doc">
      <dgm:prSet loTypeId="urn:microsoft.com/office/officeart/2018/2/layout/IconLabelList" loCatId="icon" qsTypeId="urn:microsoft.com/office/officeart/2005/8/quickstyle/simple1" qsCatId="simple" csTypeId="urn:microsoft.com/office/officeart/2018/5/colors/Iconchunking_neutralbg_accent3_2" csCatId="accent3" phldr="1"/>
      <dgm:spPr/>
      <dgm:t>
        <a:bodyPr/>
        <a:lstStyle/>
        <a:p>
          <a:endParaRPr lang="en-US"/>
        </a:p>
      </dgm:t>
    </dgm:pt>
    <dgm:pt modelId="{69881ACA-B413-4CC7-8A68-1B26845A03DB}">
      <dgm:prSet/>
      <dgm:spPr/>
      <dgm:t>
        <a:bodyPr/>
        <a:lstStyle/>
        <a:p>
          <a:r>
            <a:rPr lang="tr-TR" b="1"/>
            <a:t>Teşekkür ederiz.</a:t>
          </a:r>
          <a:endParaRPr lang="en-US"/>
        </a:p>
      </dgm:t>
    </dgm:pt>
    <dgm:pt modelId="{365EF127-3C40-41A8-88E1-39FC03C0F190}" type="parTrans" cxnId="{03B1323A-8D26-4423-8726-EB85FBA7FD97}">
      <dgm:prSet/>
      <dgm:spPr/>
      <dgm:t>
        <a:bodyPr/>
        <a:lstStyle/>
        <a:p>
          <a:endParaRPr lang="en-US"/>
        </a:p>
      </dgm:t>
    </dgm:pt>
    <dgm:pt modelId="{C7BC10E5-4AD4-459D-9398-E6B298451A3E}" type="sibTrans" cxnId="{03B1323A-8D26-4423-8726-EB85FBA7FD97}">
      <dgm:prSet/>
      <dgm:spPr/>
      <dgm:t>
        <a:bodyPr/>
        <a:lstStyle/>
        <a:p>
          <a:endParaRPr lang="en-US"/>
        </a:p>
      </dgm:t>
    </dgm:pt>
    <dgm:pt modelId="{0CCBEC9C-5F17-49FE-A9F1-A434D93094F4}">
      <dgm:prSet/>
      <dgm:spPr/>
      <dgm:t>
        <a:bodyPr/>
        <a:lstStyle/>
        <a:p>
          <a:r>
            <a:rPr lang="tr-TR" b="1"/>
            <a:t>İşletme Bölümü Staj Komisyonu</a:t>
          </a:r>
          <a:endParaRPr lang="en-US"/>
        </a:p>
      </dgm:t>
    </dgm:pt>
    <dgm:pt modelId="{40F2F966-210F-4640-AB34-D5694526FF07}" type="parTrans" cxnId="{85A66632-78D6-496D-B657-415DFB0C24CA}">
      <dgm:prSet/>
      <dgm:spPr/>
      <dgm:t>
        <a:bodyPr/>
        <a:lstStyle/>
        <a:p>
          <a:endParaRPr lang="en-US"/>
        </a:p>
      </dgm:t>
    </dgm:pt>
    <dgm:pt modelId="{CE544B8D-5E8D-40AD-9363-830995A694AB}" type="sibTrans" cxnId="{85A66632-78D6-496D-B657-415DFB0C24CA}">
      <dgm:prSet/>
      <dgm:spPr/>
      <dgm:t>
        <a:bodyPr/>
        <a:lstStyle/>
        <a:p>
          <a:endParaRPr lang="en-US"/>
        </a:p>
      </dgm:t>
    </dgm:pt>
    <dgm:pt modelId="{3FC127B3-2CBD-4E07-82DD-6ABDC443B0A9}" type="pres">
      <dgm:prSet presAssocID="{C5C4512C-1DD8-435D-AF79-9687312B140B}" presName="root" presStyleCnt="0">
        <dgm:presLayoutVars>
          <dgm:dir/>
          <dgm:resizeHandles val="exact"/>
        </dgm:presLayoutVars>
      </dgm:prSet>
      <dgm:spPr/>
      <dgm:t>
        <a:bodyPr/>
        <a:lstStyle/>
        <a:p>
          <a:endParaRPr lang="tr-TR"/>
        </a:p>
      </dgm:t>
    </dgm:pt>
    <dgm:pt modelId="{E0D43B9F-6D12-47B3-B06E-19810A1F21CF}" type="pres">
      <dgm:prSet presAssocID="{69881ACA-B413-4CC7-8A68-1B26845A03DB}" presName="compNode" presStyleCnt="0"/>
      <dgm:spPr/>
    </dgm:pt>
    <dgm:pt modelId="{3A99AB89-7DD8-40FF-BB3D-4D64B152F5D0}" type="pres">
      <dgm:prSet presAssocID="{69881ACA-B413-4CC7-8A68-1B26845A03DB}" presName="iconRect" presStyleLbl="node1" presStyleIdx="0" presStyleCnt="2"/>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xmlns="" r:embed="rId2"/>
              </a:ext>
            </a:extLst>
          </a:blip>
          <a:stretch>
            <a:fillRect/>
          </a:stretch>
        </a:blipFill>
        <a:ln>
          <a:noFill/>
        </a:ln>
      </dgm:spPr>
      <dgm:t>
        <a:bodyPr/>
        <a:lstStyle/>
        <a:p>
          <a:endParaRPr lang="tr-TR"/>
        </a:p>
      </dgm:t>
      <dgm:extLst>
        <a:ext uri="{E40237B7-FDA0-4F09-8148-C483321AD2D9}">
          <dgm14:cNvPr xmlns:dgm14="http://schemas.microsoft.com/office/drawing/2010/diagram" id="0" name="" descr="Tokalaşma"/>
        </a:ext>
      </dgm:extLst>
    </dgm:pt>
    <dgm:pt modelId="{670932E1-A811-485B-A166-F1CBFC206634}" type="pres">
      <dgm:prSet presAssocID="{69881ACA-B413-4CC7-8A68-1B26845A03DB}" presName="spaceRect" presStyleCnt="0"/>
      <dgm:spPr/>
    </dgm:pt>
    <dgm:pt modelId="{E88DFC00-9F91-4CAB-8F0B-84509E8284E3}" type="pres">
      <dgm:prSet presAssocID="{69881ACA-B413-4CC7-8A68-1B26845A03DB}" presName="textRect" presStyleLbl="revTx" presStyleIdx="0" presStyleCnt="2">
        <dgm:presLayoutVars>
          <dgm:chMax val="1"/>
          <dgm:chPref val="1"/>
        </dgm:presLayoutVars>
      </dgm:prSet>
      <dgm:spPr/>
      <dgm:t>
        <a:bodyPr/>
        <a:lstStyle/>
        <a:p>
          <a:endParaRPr lang="tr-TR"/>
        </a:p>
      </dgm:t>
    </dgm:pt>
    <dgm:pt modelId="{D254E66F-02B6-4CB5-B4A4-39E9FA401A62}" type="pres">
      <dgm:prSet presAssocID="{C7BC10E5-4AD4-459D-9398-E6B298451A3E}" presName="sibTrans" presStyleCnt="0"/>
      <dgm:spPr/>
    </dgm:pt>
    <dgm:pt modelId="{7FA67A8E-74DC-453A-A690-E0F7B9C5B330}" type="pres">
      <dgm:prSet presAssocID="{0CCBEC9C-5F17-49FE-A9F1-A434D93094F4}" presName="compNode" presStyleCnt="0"/>
      <dgm:spPr/>
    </dgm:pt>
    <dgm:pt modelId="{5CD03E27-1FEA-415F-8F4B-A5666065DBF7}" type="pres">
      <dgm:prSet presAssocID="{0CCBEC9C-5F17-49FE-A9F1-A434D93094F4}" presName="iconRect" presStyleLbl="node1" presStyleIdx="1" presStyleCnt="2"/>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xmlns="" r:embed="rId4"/>
              </a:ext>
            </a:extLst>
          </a:blip>
          <a:stretch>
            <a:fillRect/>
          </a:stretch>
        </a:blipFill>
        <a:ln>
          <a:noFill/>
        </a:ln>
      </dgm:spPr>
      <dgm:t>
        <a:bodyPr/>
        <a:lstStyle/>
        <a:p>
          <a:endParaRPr lang="tr-TR"/>
        </a:p>
      </dgm:t>
      <dgm:extLst>
        <a:ext uri="{E40237B7-FDA0-4F09-8148-C483321AD2D9}">
          <dgm14:cNvPr xmlns:dgm14="http://schemas.microsoft.com/office/drawing/2010/diagram" id="0" name="" descr="Evrak çantası"/>
        </a:ext>
      </dgm:extLst>
    </dgm:pt>
    <dgm:pt modelId="{8EAD28EC-E6E6-45E0-89F8-97679098F8F0}" type="pres">
      <dgm:prSet presAssocID="{0CCBEC9C-5F17-49FE-A9F1-A434D93094F4}" presName="spaceRect" presStyleCnt="0"/>
      <dgm:spPr/>
    </dgm:pt>
    <dgm:pt modelId="{3972A2AC-C9F0-451B-8A42-AD161323A75C}" type="pres">
      <dgm:prSet presAssocID="{0CCBEC9C-5F17-49FE-A9F1-A434D93094F4}" presName="textRect" presStyleLbl="revTx" presStyleIdx="1" presStyleCnt="2">
        <dgm:presLayoutVars>
          <dgm:chMax val="1"/>
          <dgm:chPref val="1"/>
        </dgm:presLayoutVars>
      </dgm:prSet>
      <dgm:spPr/>
      <dgm:t>
        <a:bodyPr/>
        <a:lstStyle/>
        <a:p>
          <a:endParaRPr lang="tr-TR"/>
        </a:p>
      </dgm:t>
    </dgm:pt>
  </dgm:ptLst>
  <dgm:cxnLst>
    <dgm:cxn modelId="{5ECCDB3C-1B4D-4F2D-8BE6-03D7BB7D08DA}" type="presOf" srcId="{69881ACA-B413-4CC7-8A68-1B26845A03DB}" destId="{E88DFC00-9F91-4CAB-8F0B-84509E8284E3}" srcOrd="0" destOrd="0" presId="urn:microsoft.com/office/officeart/2018/2/layout/IconLabelList"/>
    <dgm:cxn modelId="{03B1323A-8D26-4423-8726-EB85FBA7FD97}" srcId="{C5C4512C-1DD8-435D-AF79-9687312B140B}" destId="{69881ACA-B413-4CC7-8A68-1B26845A03DB}" srcOrd="0" destOrd="0" parTransId="{365EF127-3C40-41A8-88E1-39FC03C0F190}" sibTransId="{C7BC10E5-4AD4-459D-9398-E6B298451A3E}"/>
    <dgm:cxn modelId="{65C30785-1727-4135-8CEA-A36FC0293565}" type="presOf" srcId="{C5C4512C-1DD8-435D-AF79-9687312B140B}" destId="{3FC127B3-2CBD-4E07-82DD-6ABDC443B0A9}" srcOrd="0" destOrd="0" presId="urn:microsoft.com/office/officeart/2018/2/layout/IconLabelList"/>
    <dgm:cxn modelId="{6618D738-81E3-4AB3-8346-0FAA4E7F97C7}" type="presOf" srcId="{0CCBEC9C-5F17-49FE-A9F1-A434D93094F4}" destId="{3972A2AC-C9F0-451B-8A42-AD161323A75C}" srcOrd="0" destOrd="0" presId="urn:microsoft.com/office/officeart/2018/2/layout/IconLabelList"/>
    <dgm:cxn modelId="{85A66632-78D6-496D-B657-415DFB0C24CA}" srcId="{C5C4512C-1DD8-435D-AF79-9687312B140B}" destId="{0CCBEC9C-5F17-49FE-A9F1-A434D93094F4}" srcOrd="1" destOrd="0" parTransId="{40F2F966-210F-4640-AB34-D5694526FF07}" sibTransId="{CE544B8D-5E8D-40AD-9363-830995A694AB}"/>
    <dgm:cxn modelId="{21D27E9E-CA4E-4B28-BB47-D395F9B79F58}" type="presParOf" srcId="{3FC127B3-2CBD-4E07-82DD-6ABDC443B0A9}" destId="{E0D43B9F-6D12-47B3-B06E-19810A1F21CF}" srcOrd="0" destOrd="0" presId="urn:microsoft.com/office/officeart/2018/2/layout/IconLabelList"/>
    <dgm:cxn modelId="{6E6D0E75-CDDD-43B8-99C0-B2107B034C0D}" type="presParOf" srcId="{E0D43B9F-6D12-47B3-B06E-19810A1F21CF}" destId="{3A99AB89-7DD8-40FF-BB3D-4D64B152F5D0}" srcOrd="0" destOrd="0" presId="urn:microsoft.com/office/officeart/2018/2/layout/IconLabelList"/>
    <dgm:cxn modelId="{61776B7C-98DC-4B7B-B693-67CC8B3CBD36}" type="presParOf" srcId="{E0D43B9F-6D12-47B3-B06E-19810A1F21CF}" destId="{670932E1-A811-485B-A166-F1CBFC206634}" srcOrd="1" destOrd="0" presId="urn:microsoft.com/office/officeart/2018/2/layout/IconLabelList"/>
    <dgm:cxn modelId="{012D58E6-2661-47B4-9D22-256334E38D3E}" type="presParOf" srcId="{E0D43B9F-6D12-47B3-B06E-19810A1F21CF}" destId="{E88DFC00-9F91-4CAB-8F0B-84509E8284E3}" srcOrd="2" destOrd="0" presId="urn:microsoft.com/office/officeart/2018/2/layout/IconLabelList"/>
    <dgm:cxn modelId="{47C32688-7FB2-4506-B95D-8AAB2A5660F3}" type="presParOf" srcId="{3FC127B3-2CBD-4E07-82DD-6ABDC443B0A9}" destId="{D254E66F-02B6-4CB5-B4A4-39E9FA401A62}" srcOrd="1" destOrd="0" presId="urn:microsoft.com/office/officeart/2018/2/layout/IconLabelList"/>
    <dgm:cxn modelId="{5B1F3811-31FB-421B-994D-FA56798036DD}" type="presParOf" srcId="{3FC127B3-2CBD-4E07-82DD-6ABDC443B0A9}" destId="{7FA67A8E-74DC-453A-A690-E0F7B9C5B330}" srcOrd="2" destOrd="0" presId="urn:microsoft.com/office/officeart/2018/2/layout/IconLabelList"/>
    <dgm:cxn modelId="{BE19BFB5-5E38-46FC-9BD2-614115B7B480}" type="presParOf" srcId="{7FA67A8E-74DC-453A-A690-E0F7B9C5B330}" destId="{5CD03E27-1FEA-415F-8F4B-A5666065DBF7}" srcOrd="0" destOrd="0" presId="urn:microsoft.com/office/officeart/2018/2/layout/IconLabelList"/>
    <dgm:cxn modelId="{6E911D49-5AEA-40FD-81CF-0A43900E0989}" type="presParOf" srcId="{7FA67A8E-74DC-453A-A690-E0F7B9C5B330}" destId="{8EAD28EC-E6E6-45E0-89F8-97679098F8F0}" srcOrd="1" destOrd="0" presId="urn:microsoft.com/office/officeart/2018/2/layout/IconLabelList"/>
    <dgm:cxn modelId="{E927068D-44F0-41BD-82D2-F2130437DDA4}" type="presParOf" srcId="{7FA67A8E-74DC-453A-A690-E0F7B9C5B330}" destId="{3972A2AC-C9F0-451B-8A42-AD161323A75C}" srcOrd="2" destOrd="0" presId="urn:microsoft.com/office/officeart/2018/2/layout/IconLabel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B52BF9E-D474-4B26-B9F9-D43052942915}">
      <dsp:nvSpPr>
        <dsp:cNvPr id="0" name=""/>
        <dsp:cNvSpPr/>
      </dsp:nvSpPr>
      <dsp:spPr>
        <a:xfrm>
          <a:off x="0" y="1226788"/>
          <a:ext cx="7330284" cy="1096182"/>
        </a:xfrm>
        <a:prstGeom prst="roundRect">
          <a:avLst>
            <a:gd name="adj" fmla="val 10000"/>
          </a:avLst>
        </a:prstGeom>
        <a:solidFill>
          <a:schemeClr val="accent1">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B9C19763-7901-4846-B308-45D2E0405FFC}">
      <dsp:nvSpPr>
        <dsp:cNvPr id="0" name=""/>
        <dsp:cNvSpPr/>
      </dsp:nvSpPr>
      <dsp:spPr>
        <a:xfrm>
          <a:off x="331595" y="1525520"/>
          <a:ext cx="602900" cy="602900"/>
        </a:xfrm>
        <a:prstGeom prst="rect">
          <a:avLst/>
        </a:prstGeom>
        <a:blipFill>
          <a:blip xmlns:r="http://schemas.openxmlformats.org/officeDocument/2006/relationships" r:embed="rId1" cstate="print">
            <a:extLst>
              <a:ext uri="{28A0092B-C50C-407E-A947-70E740481C1C}">
                <a14:useLocalDpi xmlns:a14="http://schemas.microsoft.com/office/drawing/2010/main" val="0"/>
              </a:ext>
              <a:ext uri="{96DAC541-7B7A-43D3-8B79-37D633B846F1}">
                <asvg:svgBlip xmlns:asvg="http://schemas.microsoft.com/office/drawing/2016/SVG/main" xmlns="" r:embed="rId2"/>
              </a:ext>
            </a:extLst>
          </a:blip>
          <a:stretch>
            <a:fillRect/>
          </a:stretch>
        </a:blipFill>
        <a:ln w="15875"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20C004EB-1F6D-4834-B05A-557AAA70024B}">
      <dsp:nvSpPr>
        <dsp:cNvPr id="0" name=""/>
        <dsp:cNvSpPr/>
      </dsp:nvSpPr>
      <dsp:spPr>
        <a:xfrm>
          <a:off x="1266090" y="1278879"/>
          <a:ext cx="6064193" cy="109618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6013" tIns="116013" rIns="116013" bIns="116013" numCol="1" spcCol="1270" anchor="ctr" anchorCtr="0">
          <a:noAutofit/>
        </a:bodyPr>
        <a:lstStyle/>
        <a:p>
          <a:pPr lvl="0" algn="l" defTabSz="1111250">
            <a:lnSpc>
              <a:spcPct val="100000"/>
            </a:lnSpc>
            <a:spcBef>
              <a:spcPct val="0"/>
            </a:spcBef>
            <a:spcAft>
              <a:spcPct val="35000"/>
            </a:spcAft>
          </a:pPr>
          <a:r>
            <a:rPr lang="tr-TR" sz="2500" b="1" kern="1200" dirty="0"/>
            <a:t>İŞLETME BÖLÜMÜ STAJ KOMİSYONU TARAFINDAN HAZIRLANMAŞTIR.</a:t>
          </a:r>
          <a:endParaRPr lang="en-US" sz="2500" b="1" kern="1200" dirty="0"/>
        </a:p>
      </dsp:txBody>
      <dsp:txXfrm>
        <a:off x="1266090" y="1278879"/>
        <a:ext cx="6064193" cy="1096182"/>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01674CB-F03C-4CDC-8E0B-2EBE6DFFCCE2}">
      <dsp:nvSpPr>
        <dsp:cNvPr id="0" name=""/>
        <dsp:cNvSpPr/>
      </dsp:nvSpPr>
      <dsp:spPr>
        <a:xfrm>
          <a:off x="0" y="2994"/>
          <a:ext cx="5124159" cy="0"/>
        </a:xfrm>
        <a:prstGeom prst="line">
          <a:avLst/>
        </a:prstGeom>
        <a:gradFill rotWithShape="0">
          <a:gsLst>
            <a:gs pos="0">
              <a:schemeClr val="dk2">
                <a:hueOff val="0"/>
                <a:satOff val="0"/>
                <a:lumOff val="0"/>
                <a:alphaOff val="0"/>
                <a:tint val="96000"/>
                <a:lumMod val="104000"/>
              </a:schemeClr>
            </a:gs>
            <a:gs pos="100000">
              <a:schemeClr val="dk2">
                <a:hueOff val="0"/>
                <a:satOff val="0"/>
                <a:lumOff val="0"/>
                <a:alphaOff val="0"/>
                <a:shade val="98000"/>
                <a:lumMod val="94000"/>
              </a:schemeClr>
            </a:gs>
          </a:gsLst>
          <a:lin ang="5400000" scaled="0"/>
        </a:gradFill>
        <a:ln w="9525" cap="rnd" cmpd="sng" algn="ctr">
          <a:solidFill>
            <a:schemeClr val="dk2">
              <a:hueOff val="0"/>
              <a:satOff val="0"/>
              <a:lumOff val="0"/>
              <a:alphaOff val="0"/>
            </a:schemeClr>
          </a:solidFill>
          <a:prstDash val="solid"/>
        </a:ln>
        <a:effectLst>
          <a:outerShdw blurRad="38100" dist="25400" dir="5400000" rotWithShape="0">
            <a:srgbClr val="000000">
              <a:alpha val="25000"/>
            </a:srgbClr>
          </a:outerShdw>
        </a:effectLst>
      </dsp:spPr>
      <dsp:style>
        <a:lnRef idx="1">
          <a:scrgbClr r="0" g="0" b="0"/>
        </a:lnRef>
        <a:fillRef idx="3">
          <a:scrgbClr r="0" g="0" b="0"/>
        </a:fillRef>
        <a:effectRef idx="2">
          <a:scrgbClr r="0" g="0" b="0"/>
        </a:effectRef>
        <a:fontRef idx="minor">
          <a:schemeClr val="lt1"/>
        </a:fontRef>
      </dsp:style>
    </dsp:sp>
    <dsp:sp modelId="{5319C4F1-AE14-4892-A4CC-03510F4F9B80}">
      <dsp:nvSpPr>
        <dsp:cNvPr id="0" name=""/>
        <dsp:cNvSpPr/>
      </dsp:nvSpPr>
      <dsp:spPr>
        <a:xfrm>
          <a:off x="0" y="2994"/>
          <a:ext cx="5124159" cy="99677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1910" tIns="41910" rIns="41910" bIns="41910" numCol="1" spcCol="1270" anchor="t" anchorCtr="0">
          <a:noAutofit/>
        </a:bodyPr>
        <a:lstStyle/>
        <a:p>
          <a:pPr lvl="0" algn="l" defTabSz="488950">
            <a:lnSpc>
              <a:spcPct val="100000"/>
            </a:lnSpc>
            <a:spcBef>
              <a:spcPct val="0"/>
            </a:spcBef>
            <a:spcAft>
              <a:spcPct val="35000"/>
            </a:spcAft>
          </a:pPr>
          <a:r>
            <a:rPr lang="tr-TR" sz="1100" b="1" u="sng" kern="1200" dirty="0"/>
            <a:t>1.Adım: </a:t>
          </a:r>
          <a:r>
            <a:rPr lang="tr-TR" sz="1100" kern="1200" dirty="0"/>
            <a:t>Öğrenci, zorunlu staj başvuru işlemlerine başlamadan önce </a:t>
          </a:r>
          <a:r>
            <a:rPr lang="tr-TR" sz="1100" b="1" kern="1200" dirty="0"/>
            <a:t>İş Sağlığı ve Güvenliği Sertifikası </a:t>
          </a:r>
          <a:r>
            <a:rPr lang="tr-TR" sz="1100" kern="1200" dirty="0"/>
            <a:t>almak zorundadır. İş Sağlığı ve Güvenliği Sertifikası </a:t>
          </a:r>
          <a:r>
            <a:rPr lang="tr-TR" sz="1100" b="1" kern="1200" dirty="0">
              <a:solidFill>
                <a:srgbClr val="0070C0"/>
              </a:solidFill>
            </a:rPr>
            <a:t>SDUNET Öğrenci Bilgi Sistemi</a:t>
          </a:r>
          <a:r>
            <a:rPr lang="tr-TR" sz="1100" b="1" kern="1200" dirty="0"/>
            <a:t> </a:t>
          </a:r>
          <a:r>
            <a:rPr lang="tr-TR" sz="1100" kern="1200" dirty="0"/>
            <a:t>üzerinden alınacaktır. Duyuru Metninde sertifikanın nasıl alınacağı ile ilgili </a:t>
          </a:r>
          <a:r>
            <a:rPr lang="tr-TR" sz="1100" b="1" kern="1200" dirty="0">
              <a:solidFill>
                <a:srgbClr val="7030A0"/>
              </a:solidFill>
            </a:rPr>
            <a:t>PDF</a:t>
          </a:r>
          <a:r>
            <a:rPr lang="tr-TR" sz="1100" kern="1200" dirty="0"/>
            <a:t> paylaşılmıştır. Eğitimleri tamamladığınızda sertifikanız SDU mail adresinize gönderilecektir.</a:t>
          </a:r>
        </a:p>
      </dsp:txBody>
      <dsp:txXfrm>
        <a:off x="0" y="2994"/>
        <a:ext cx="5124159" cy="996779"/>
      </dsp:txXfrm>
    </dsp:sp>
    <dsp:sp modelId="{AD0A05B2-5BDF-423C-A1A9-6FFB732EC5F3}">
      <dsp:nvSpPr>
        <dsp:cNvPr id="0" name=""/>
        <dsp:cNvSpPr/>
      </dsp:nvSpPr>
      <dsp:spPr>
        <a:xfrm>
          <a:off x="0" y="999773"/>
          <a:ext cx="5124159" cy="0"/>
        </a:xfrm>
        <a:prstGeom prst="line">
          <a:avLst/>
        </a:prstGeom>
        <a:gradFill rotWithShape="0">
          <a:gsLst>
            <a:gs pos="0">
              <a:schemeClr val="dk2">
                <a:hueOff val="0"/>
                <a:satOff val="0"/>
                <a:lumOff val="0"/>
                <a:alphaOff val="0"/>
                <a:tint val="96000"/>
                <a:lumMod val="104000"/>
              </a:schemeClr>
            </a:gs>
            <a:gs pos="100000">
              <a:schemeClr val="dk2">
                <a:hueOff val="0"/>
                <a:satOff val="0"/>
                <a:lumOff val="0"/>
                <a:alphaOff val="0"/>
                <a:shade val="98000"/>
                <a:lumMod val="94000"/>
              </a:schemeClr>
            </a:gs>
          </a:gsLst>
          <a:lin ang="5400000" scaled="0"/>
        </a:gradFill>
        <a:ln w="9525" cap="rnd" cmpd="sng" algn="ctr">
          <a:solidFill>
            <a:schemeClr val="dk2">
              <a:hueOff val="0"/>
              <a:satOff val="0"/>
              <a:lumOff val="0"/>
              <a:alphaOff val="0"/>
            </a:schemeClr>
          </a:solidFill>
          <a:prstDash val="solid"/>
        </a:ln>
        <a:effectLst>
          <a:outerShdw blurRad="38100" dist="25400" dir="5400000" rotWithShape="0">
            <a:srgbClr val="000000">
              <a:alpha val="25000"/>
            </a:srgbClr>
          </a:outerShdw>
        </a:effectLst>
      </dsp:spPr>
      <dsp:style>
        <a:lnRef idx="1">
          <a:scrgbClr r="0" g="0" b="0"/>
        </a:lnRef>
        <a:fillRef idx="3">
          <a:scrgbClr r="0" g="0" b="0"/>
        </a:fillRef>
        <a:effectRef idx="2">
          <a:scrgbClr r="0" g="0" b="0"/>
        </a:effectRef>
        <a:fontRef idx="minor">
          <a:schemeClr val="lt1"/>
        </a:fontRef>
      </dsp:style>
    </dsp:sp>
    <dsp:sp modelId="{60A03DEB-204C-46D4-BFE0-EF2317197E7D}">
      <dsp:nvSpPr>
        <dsp:cNvPr id="0" name=""/>
        <dsp:cNvSpPr/>
      </dsp:nvSpPr>
      <dsp:spPr>
        <a:xfrm>
          <a:off x="0" y="999773"/>
          <a:ext cx="5124159" cy="160762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1910" tIns="41910" rIns="41910" bIns="41910" numCol="1" spcCol="1270" anchor="t" anchorCtr="0">
          <a:noAutofit/>
        </a:bodyPr>
        <a:lstStyle/>
        <a:p>
          <a:pPr lvl="0" algn="l" defTabSz="488950">
            <a:lnSpc>
              <a:spcPct val="100000"/>
            </a:lnSpc>
            <a:spcBef>
              <a:spcPct val="0"/>
            </a:spcBef>
            <a:spcAft>
              <a:spcPct val="35000"/>
            </a:spcAft>
          </a:pPr>
          <a:r>
            <a:rPr lang="tr-TR" sz="1100" b="1" u="sng" kern="1200" dirty="0"/>
            <a:t>2.Adım:</a:t>
          </a:r>
          <a:r>
            <a:rPr lang="tr-TR" sz="1100" b="1" kern="1200" dirty="0"/>
            <a:t> </a:t>
          </a:r>
          <a:r>
            <a:rPr lang="tr-TR" sz="1100" b="1" kern="1200" dirty="0">
              <a:solidFill>
                <a:srgbClr val="0070C0"/>
              </a:solidFill>
            </a:rPr>
            <a:t>SDUNET Öğrenci Bilgi Sistemi</a:t>
          </a:r>
          <a:r>
            <a:rPr lang="tr-TR" sz="1100" b="0" kern="1200" dirty="0"/>
            <a:t> üzerinden staj başvurusu yapmadan önce ‘</a:t>
          </a:r>
          <a:r>
            <a:rPr lang="tr-TR" sz="1100" b="1" kern="1200" dirty="0"/>
            <a:t>Staj Tercih </a:t>
          </a:r>
          <a:r>
            <a:rPr lang="tr-TR" sz="1100" b="1" kern="1200" dirty="0" err="1"/>
            <a:t>Dilekçesi’</a:t>
          </a:r>
          <a:r>
            <a:rPr lang="tr-TR" sz="1100" b="0" kern="1200" dirty="0" err="1"/>
            <a:t>,‘</a:t>
          </a:r>
          <a:r>
            <a:rPr lang="tr-TR" sz="1100" b="1" kern="1200" dirty="0" err="1"/>
            <a:t>Staj</a:t>
          </a:r>
          <a:r>
            <a:rPr lang="tr-TR" sz="1100" b="1" kern="1200" dirty="0"/>
            <a:t> Tercih Beyannamesi’ </a:t>
          </a:r>
          <a:r>
            <a:rPr lang="tr-TR" sz="1100" b="0" kern="1200" dirty="0"/>
            <a:t>ve</a:t>
          </a:r>
          <a:br>
            <a:rPr lang="tr-TR" sz="1100" b="0" kern="1200" dirty="0"/>
          </a:br>
          <a:r>
            <a:rPr lang="tr-TR" sz="1100" b="0" kern="1200" dirty="0"/>
            <a:t>‘</a:t>
          </a:r>
          <a:r>
            <a:rPr lang="tr-TR" sz="1100" b="1" kern="1200" dirty="0"/>
            <a:t>İş Sağlığı ve Güvenliği Sertifikası’ </a:t>
          </a:r>
          <a:r>
            <a:rPr lang="tr-TR" sz="1100" b="0" kern="1200" dirty="0"/>
            <a:t>aldığınıza dair belgeyi </a:t>
          </a:r>
          <a:r>
            <a:rPr lang="tr-TR" sz="1100" b="1" kern="1200" dirty="0">
              <a:solidFill>
                <a:srgbClr val="7030A0"/>
              </a:solidFill>
            </a:rPr>
            <a:t>ıslak imzalı</a:t>
          </a:r>
          <a:r>
            <a:rPr lang="tr-TR" sz="1100" b="1" kern="1200" dirty="0"/>
            <a:t>, </a:t>
          </a:r>
          <a:r>
            <a:rPr lang="tr-TR" sz="1100" b="1" kern="1200" dirty="0">
              <a:solidFill>
                <a:srgbClr val="7030A0"/>
              </a:solidFill>
            </a:rPr>
            <a:t>fotoğraflı</a:t>
          </a:r>
          <a:r>
            <a:rPr lang="tr-TR" sz="1100" b="1" kern="1200" dirty="0"/>
            <a:t> </a:t>
          </a:r>
          <a:r>
            <a:rPr lang="tr-TR" sz="1100" b="0" kern="1200" dirty="0"/>
            <a:t>ve</a:t>
          </a:r>
          <a:r>
            <a:rPr lang="tr-TR" sz="1100" b="1" kern="1200" dirty="0"/>
            <a:t> </a:t>
          </a:r>
          <a:r>
            <a:rPr lang="tr-TR" sz="1100" b="1" kern="1200" dirty="0">
              <a:solidFill>
                <a:srgbClr val="7030A0"/>
              </a:solidFill>
            </a:rPr>
            <a:t>TEK BİR PDF</a:t>
          </a:r>
          <a:r>
            <a:rPr lang="tr-TR" sz="1100" b="0" kern="1200" dirty="0">
              <a:solidFill>
                <a:srgbClr val="7030A0"/>
              </a:solidFill>
            </a:rPr>
            <a:t> </a:t>
          </a:r>
          <a:r>
            <a:rPr lang="tr-TR" sz="1100" b="0" kern="1200" dirty="0">
              <a:solidFill>
                <a:schemeClr val="tx1"/>
              </a:solidFill>
            </a:rPr>
            <a:t>altında birleştirerek</a:t>
          </a:r>
          <a:r>
            <a:rPr lang="tr-TR" sz="1100" b="0" kern="1200" dirty="0"/>
            <a:t> </a:t>
          </a:r>
          <a:r>
            <a:rPr lang="tr-TR" sz="1100" b="1" u="sng" kern="1200" dirty="0">
              <a:solidFill>
                <a:srgbClr val="FF0000"/>
              </a:solidFill>
            </a:rPr>
            <a:t>isletmestaj@sdu.edu.tr</a:t>
          </a:r>
          <a:r>
            <a:rPr lang="tr-TR" sz="1100" b="0" kern="1200" dirty="0"/>
            <a:t> mail adresine gönderiniz. Tarafınıza </a:t>
          </a:r>
          <a:r>
            <a:rPr lang="tr-TR" sz="1100" b="1" kern="1200" dirty="0">
              <a:solidFill>
                <a:srgbClr val="002060"/>
              </a:solidFill>
            </a:rPr>
            <a:t>‘SDUNET Öğrenci Bilgi Sistemi</a:t>
          </a:r>
          <a:r>
            <a:rPr lang="tr-TR" sz="1100" b="1" kern="1200" dirty="0">
              <a:solidFill>
                <a:srgbClr val="0070C0"/>
              </a:solidFill>
            </a:rPr>
            <a:t> </a:t>
          </a:r>
          <a:r>
            <a:rPr lang="tr-TR" sz="1100" b="1" kern="1200" dirty="0">
              <a:solidFill>
                <a:srgbClr val="002060"/>
              </a:solidFill>
            </a:rPr>
            <a:t>üzerinden staj başvurusu yapabilirsiniz.’</a:t>
          </a:r>
          <a:r>
            <a:rPr lang="tr-TR" sz="1100" b="1" kern="1200" dirty="0"/>
            <a:t> </a:t>
          </a:r>
          <a:r>
            <a:rPr lang="tr-TR" sz="1100" b="0" kern="1200" dirty="0"/>
            <a:t>maili geldikten sonra </a:t>
          </a:r>
          <a:r>
            <a:rPr lang="tr-TR" sz="1100" b="1" kern="1200" dirty="0">
              <a:solidFill>
                <a:srgbClr val="0070C0"/>
              </a:solidFill>
            </a:rPr>
            <a:t>SDUNET Öğrenci Bilgi Sistemi</a:t>
          </a:r>
          <a:r>
            <a:rPr lang="tr-TR" sz="1100" b="0" kern="1200" dirty="0"/>
            <a:t> üzerinden staj başvurusuna başlayabilirsiniz.</a:t>
          </a:r>
        </a:p>
        <a:p>
          <a:pPr lvl="0" algn="l" defTabSz="488950">
            <a:lnSpc>
              <a:spcPct val="100000"/>
            </a:lnSpc>
            <a:spcBef>
              <a:spcPct val="0"/>
            </a:spcBef>
            <a:spcAft>
              <a:spcPct val="35000"/>
            </a:spcAft>
          </a:pPr>
          <a:r>
            <a:rPr lang="tr-TR" sz="1100" b="0" kern="1200" dirty="0"/>
            <a:t>2.Adımdaki belgeler </a:t>
          </a:r>
          <a:r>
            <a:rPr lang="tr-TR" sz="1100" kern="1200" dirty="0"/>
            <a:t>Duyuru metninde </a:t>
          </a:r>
          <a:r>
            <a:rPr lang="tr-TR" sz="1100" b="1" kern="1200" dirty="0">
              <a:solidFill>
                <a:srgbClr val="7030A0"/>
              </a:solidFill>
            </a:rPr>
            <a:t>PDF</a:t>
          </a:r>
          <a:r>
            <a:rPr lang="tr-TR" sz="1100" kern="1200" dirty="0"/>
            <a:t> olarak paylaşılacaktır.</a:t>
          </a:r>
          <a:endParaRPr lang="tr-TR" sz="1100" b="0" kern="1200" dirty="0"/>
        </a:p>
      </dsp:txBody>
      <dsp:txXfrm>
        <a:off x="0" y="999773"/>
        <a:ext cx="5124159" cy="1607620"/>
      </dsp:txXfrm>
    </dsp:sp>
    <dsp:sp modelId="{82DC2CAB-5F0E-4050-A914-61634BEBA9B8}">
      <dsp:nvSpPr>
        <dsp:cNvPr id="0" name=""/>
        <dsp:cNvSpPr/>
      </dsp:nvSpPr>
      <dsp:spPr>
        <a:xfrm>
          <a:off x="0" y="2607394"/>
          <a:ext cx="5124159" cy="0"/>
        </a:xfrm>
        <a:prstGeom prst="line">
          <a:avLst/>
        </a:prstGeom>
        <a:gradFill rotWithShape="0">
          <a:gsLst>
            <a:gs pos="0">
              <a:schemeClr val="dk2">
                <a:hueOff val="0"/>
                <a:satOff val="0"/>
                <a:lumOff val="0"/>
                <a:alphaOff val="0"/>
                <a:tint val="96000"/>
                <a:lumMod val="104000"/>
              </a:schemeClr>
            </a:gs>
            <a:gs pos="100000">
              <a:schemeClr val="dk2">
                <a:hueOff val="0"/>
                <a:satOff val="0"/>
                <a:lumOff val="0"/>
                <a:alphaOff val="0"/>
                <a:shade val="98000"/>
                <a:lumMod val="94000"/>
              </a:schemeClr>
            </a:gs>
          </a:gsLst>
          <a:lin ang="5400000" scaled="0"/>
        </a:gradFill>
        <a:ln w="9525" cap="rnd" cmpd="sng" algn="ctr">
          <a:solidFill>
            <a:schemeClr val="dk2">
              <a:hueOff val="0"/>
              <a:satOff val="0"/>
              <a:lumOff val="0"/>
              <a:alphaOff val="0"/>
            </a:schemeClr>
          </a:solidFill>
          <a:prstDash val="solid"/>
        </a:ln>
        <a:effectLst>
          <a:outerShdw blurRad="38100" dist="25400" dir="5400000" rotWithShape="0">
            <a:srgbClr val="000000">
              <a:alpha val="25000"/>
            </a:srgbClr>
          </a:outerShdw>
        </a:effectLst>
      </dsp:spPr>
      <dsp:style>
        <a:lnRef idx="1">
          <a:scrgbClr r="0" g="0" b="0"/>
        </a:lnRef>
        <a:fillRef idx="3">
          <a:scrgbClr r="0" g="0" b="0"/>
        </a:fillRef>
        <a:effectRef idx="2">
          <a:scrgbClr r="0" g="0" b="0"/>
        </a:effectRef>
        <a:fontRef idx="minor">
          <a:schemeClr val="lt1"/>
        </a:fontRef>
      </dsp:style>
    </dsp:sp>
    <dsp:sp modelId="{A405ACD8-ADCA-4A9D-BCF1-B938174543F8}">
      <dsp:nvSpPr>
        <dsp:cNvPr id="0" name=""/>
        <dsp:cNvSpPr/>
      </dsp:nvSpPr>
      <dsp:spPr>
        <a:xfrm>
          <a:off x="0" y="2607394"/>
          <a:ext cx="5124159" cy="77284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1910" tIns="41910" rIns="41910" bIns="41910" numCol="1" spcCol="1270" anchor="t" anchorCtr="0">
          <a:noAutofit/>
        </a:bodyPr>
        <a:lstStyle/>
        <a:p>
          <a:pPr lvl="0" algn="l" defTabSz="488950">
            <a:lnSpc>
              <a:spcPct val="100000"/>
            </a:lnSpc>
            <a:spcBef>
              <a:spcPct val="0"/>
            </a:spcBef>
            <a:spcAft>
              <a:spcPct val="35000"/>
            </a:spcAft>
          </a:pPr>
          <a:r>
            <a:rPr lang="tr-TR" sz="1100" b="1" u="sng" kern="1200" dirty="0"/>
            <a:t>3.Adım:</a:t>
          </a:r>
          <a:r>
            <a:rPr lang="tr-TR" sz="1100" b="1" kern="1200" dirty="0"/>
            <a:t> </a:t>
          </a:r>
          <a:r>
            <a:rPr lang="tr-TR" sz="1100" kern="1200" dirty="0"/>
            <a:t>Staj başvurusu </a:t>
          </a:r>
          <a:r>
            <a:rPr lang="tr-TR" sz="1100" b="1" kern="1200" dirty="0">
              <a:solidFill>
                <a:srgbClr val="0070C0"/>
              </a:solidFill>
            </a:rPr>
            <a:t>SDUNET Öğrenci Bilgi Sistemi </a:t>
          </a:r>
          <a:r>
            <a:rPr lang="tr-TR" sz="1100" kern="1200" dirty="0"/>
            <a:t>üzerinden ilgili alanlar doldurularak yapılır. Duyuru metninde </a:t>
          </a:r>
          <a:r>
            <a:rPr lang="tr-TR" sz="1100" b="1" kern="1200" dirty="0">
              <a:solidFill>
                <a:srgbClr val="7030A0"/>
              </a:solidFill>
            </a:rPr>
            <a:t>Örnek Bir Staj Başvuru Videosu</a:t>
          </a:r>
          <a:r>
            <a:rPr lang="tr-TR" sz="1100" kern="1200" dirty="0"/>
            <a:t> adı altında </a:t>
          </a:r>
          <a:r>
            <a:rPr lang="tr-TR" sz="1100" b="1" kern="1200" dirty="0">
              <a:solidFill>
                <a:srgbClr val="0070C0"/>
              </a:solidFill>
            </a:rPr>
            <a:t>video</a:t>
          </a:r>
          <a:r>
            <a:rPr lang="tr-TR" sz="1100" kern="1200" dirty="0"/>
            <a:t> olarak paylaşılmıştır.</a:t>
          </a:r>
          <a:endParaRPr lang="en-US" sz="1100" kern="1200" dirty="0"/>
        </a:p>
      </dsp:txBody>
      <dsp:txXfrm>
        <a:off x="0" y="2607394"/>
        <a:ext cx="5124159" cy="772844"/>
      </dsp:txXfrm>
    </dsp:sp>
    <dsp:sp modelId="{75350910-02C2-4812-A307-8F95CD5158A3}">
      <dsp:nvSpPr>
        <dsp:cNvPr id="0" name=""/>
        <dsp:cNvSpPr/>
      </dsp:nvSpPr>
      <dsp:spPr>
        <a:xfrm>
          <a:off x="0" y="3380238"/>
          <a:ext cx="5124159" cy="0"/>
        </a:xfrm>
        <a:prstGeom prst="line">
          <a:avLst/>
        </a:prstGeom>
        <a:gradFill rotWithShape="0">
          <a:gsLst>
            <a:gs pos="0">
              <a:schemeClr val="dk2">
                <a:hueOff val="0"/>
                <a:satOff val="0"/>
                <a:lumOff val="0"/>
                <a:alphaOff val="0"/>
                <a:tint val="96000"/>
                <a:lumMod val="104000"/>
              </a:schemeClr>
            </a:gs>
            <a:gs pos="100000">
              <a:schemeClr val="dk2">
                <a:hueOff val="0"/>
                <a:satOff val="0"/>
                <a:lumOff val="0"/>
                <a:alphaOff val="0"/>
                <a:shade val="98000"/>
                <a:lumMod val="94000"/>
              </a:schemeClr>
            </a:gs>
          </a:gsLst>
          <a:lin ang="5400000" scaled="0"/>
        </a:gradFill>
        <a:ln w="9525" cap="rnd" cmpd="sng" algn="ctr">
          <a:solidFill>
            <a:schemeClr val="dk2">
              <a:hueOff val="0"/>
              <a:satOff val="0"/>
              <a:lumOff val="0"/>
              <a:alphaOff val="0"/>
            </a:schemeClr>
          </a:solidFill>
          <a:prstDash val="solid"/>
        </a:ln>
        <a:effectLst>
          <a:outerShdw blurRad="38100" dist="25400" dir="5400000" rotWithShape="0">
            <a:srgbClr val="000000">
              <a:alpha val="25000"/>
            </a:srgbClr>
          </a:outerShdw>
        </a:effectLst>
      </dsp:spPr>
      <dsp:style>
        <a:lnRef idx="1">
          <a:scrgbClr r="0" g="0" b="0"/>
        </a:lnRef>
        <a:fillRef idx="3">
          <a:scrgbClr r="0" g="0" b="0"/>
        </a:fillRef>
        <a:effectRef idx="2">
          <a:scrgbClr r="0" g="0" b="0"/>
        </a:effectRef>
        <a:fontRef idx="minor">
          <a:schemeClr val="lt1"/>
        </a:fontRef>
      </dsp:style>
    </dsp:sp>
    <dsp:sp modelId="{A3998006-FF9C-431C-9EE0-1D06F2E436FE}">
      <dsp:nvSpPr>
        <dsp:cNvPr id="0" name=""/>
        <dsp:cNvSpPr/>
      </dsp:nvSpPr>
      <dsp:spPr>
        <a:xfrm>
          <a:off x="0" y="3380238"/>
          <a:ext cx="5124159" cy="116198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1910" tIns="41910" rIns="41910" bIns="41910" numCol="1" spcCol="1270" anchor="t" anchorCtr="0">
          <a:noAutofit/>
        </a:bodyPr>
        <a:lstStyle/>
        <a:p>
          <a:pPr lvl="0" algn="l" defTabSz="488950">
            <a:lnSpc>
              <a:spcPct val="100000"/>
            </a:lnSpc>
            <a:spcBef>
              <a:spcPct val="0"/>
            </a:spcBef>
            <a:spcAft>
              <a:spcPct val="35000"/>
            </a:spcAft>
          </a:pPr>
          <a:r>
            <a:rPr lang="tr-TR" sz="1100" b="1" u="sng" kern="1200" dirty="0"/>
            <a:t>4.Adım:</a:t>
          </a:r>
          <a:r>
            <a:rPr lang="tr-TR" sz="1100" b="1" kern="1200" dirty="0"/>
            <a:t> </a:t>
          </a:r>
          <a:r>
            <a:rPr lang="tr-TR" sz="1100" kern="1200" dirty="0"/>
            <a:t>Staj başvurusu yaptıktan sonra sistemde </a:t>
          </a:r>
          <a:r>
            <a:rPr lang="tr-TR" sz="1100" b="1" kern="1200" dirty="0"/>
            <a:t>‘</a:t>
          </a:r>
          <a:r>
            <a:rPr lang="tr-TR" sz="1100" b="1" kern="1200" dirty="0">
              <a:solidFill>
                <a:srgbClr val="002060"/>
              </a:solidFill>
            </a:rPr>
            <a:t>Staj yeri Kabul Edildi’ </a:t>
          </a:r>
          <a:r>
            <a:rPr lang="tr-TR" sz="1100" kern="1200" dirty="0"/>
            <a:t>yazısını gördükten sonra yazdır kısmından </a:t>
          </a:r>
          <a:r>
            <a:rPr lang="tr-TR" sz="1100" b="1" kern="1200" dirty="0">
              <a:solidFill>
                <a:srgbClr val="7030A0"/>
              </a:solidFill>
            </a:rPr>
            <a:t>PDF</a:t>
          </a:r>
          <a:r>
            <a:rPr lang="tr-TR" sz="1100" kern="1200" dirty="0"/>
            <a:t> dosyası şeklinde otomatik olarak doldurulmuş ‘</a:t>
          </a:r>
          <a:r>
            <a:rPr lang="tr-TR" sz="1100" b="1" kern="1200" dirty="0"/>
            <a:t>Zorunlu Staj Formu’ </a:t>
          </a:r>
          <a:r>
            <a:rPr lang="tr-TR" sz="1100" kern="1200" dirty="0"/>
            <a:t>nu 2 nüsha olarak çıktı alınız.</a:t>
          </a:r>
          <a:endParaRPr lang="en-US" sz="1100" kern="1200" dirty="0"/>
        </a:p>
      </dsp:txBody>
      <dsp:txXfrm>
        <a:off x="0" y="3380238"/>
        <a:ext cx="5124159" cy="1161989"/>
      </dsp:txXfrm>
    </dsp:sp>
    <dsp:sp modelId="{A224116C-CB64-4E12-9F5D-B5D39EA7E9A8}">
      <dsp:nvSpPr>
        <dsp:cNvPr id="0" name=""/>
        <dsp:cNvSpPr/>
      </dsp:nvSpPr>
      <dsp:spPr>
        <a:xfrm>
          <a:off x="0" y="4542228"/>
          <a:ext cx="5124159" cy="0"/>
        </a:xfrm>
        <a:prstGeom prst="line">
          <a:avLst/>
        </a:prstGeom>
        <a:gradFill rotWithShape="0">
          <a:gsLst>
            <a:gs pos="0">
              <a:schemeClr val="dk2">
                <a:hueOff val="0"/>
                <a:satOff val="0"/>
                <a:lumOff val="0"/>
                <a:alphaOff val="0"/>
                <a:tint val="96000"/>
                <a:lumMod val="104000"/>
              </a:schemeClr>
            </a:gs>
            <a:gs pos="100000">
              <a:schemeClr val="dk2">
                <a:hueOff val="0"/>
                <a:satOff val="0"/>
                <a:lumOff val="0"/>
                <a:alphaOff val="0"/>
                <a:shade val="98000"/>
                <a:lumMod val="94000"/>
              </a:schemeClr>
            </a:gs>
          </a:gsLst>
          <a:lin ang="5400000" scaled="0"/>
        </a:gradFill>
        <a:ln w="9525" cap="rnd" cmpd="sng" algn="ctr">
          <a:solidFill>
            <a:schemeClr val="dk2">
              <a:hueOff val="0"/>
              <a:satOff val="0"/>
              <a:lumOff val="0"/>
              <a:alphaOff val="0"/>
            </a:schemeClr>
          </a:solidFill>
          <a:prstDash val="solid"/>
        </a:ln>
        <a:effectLst>
          <a:outerShdw blurRad="38100" dist="25400" dir="5400000" rotWithShape="0">
            <a:srgbClr val="000000">
              <a:alpha val="25000"/>
            </a:srgbClr>
          </a:outerShdw>
        </a:effectLst>
      </dsp:spPr>
      <dsp:style>
        <a:lnRef idx="1">
          <a:scrgbClr r="0" g="0" b="0"/>
        </a:lnRef>
        <a:fillRef idx="3">
          <a:scrgbClr r="0" g="0" b="0"/>
        </a:fillRef>
        <a:effectRef idx="2">
          <a:scrgbClr r="0" g="0" b="0"/>
        </a:effectRef>
        <a:fontRef idx="minor">
          <a:schemeClr val="lt1"/>
        </a:fontRef>
      </dsp:style>
    </dsp:sp>
    <dsp:sp modelId="{439DB3D0-50AC-4B6C-91B8-6FD6D72797C4}">
      <dsp:nvSpPr>
        <dsp:cNvPr id="0" name=""/>
        <dsp:cNvSpPr/>
      </dsp:nvSpPr>
      <dsp:spPr>
        <a:xfrm>
          <a:off x="0" y="4542228"/>
          <a:ext cx="5124159" cy="179147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1910" tIns="41910" rIns="41910" bIns="41910" numCol="1" spcCol="1270" anchor="t" anchorCtr="0">
          <a:noAutofit/>
        </a:bodyPr>
        <a:lstStyle/>
        <a:p>
          <a:pPr lvl="0" algn="l" defTabSz="488950">
            <a:lnSpc>
              <a:spcPct val="100000"/>
            </a:lnSpc>
            <a:spcBef>
              <a:spcPct val="0"/>
            </a:spcBef>
            <a:spcAft>
              <a:spcPct val="35000"/>
            </a:spcAft>
          </a:pPr>
          <a:r>
            <a:rPr lang="tr-TR" sz="1100" b="1" u="sng" kern="1200" dirty="0"/>
            <a:t>5.Adım:</a:t>
          </a:r>
          <a:r>
            <a:rPr lang="tr-TR" sz="1100" b="1" kern="1200" dirty="0"/>
            <a:t> </a:t>
          </a:r>
          <a:r>
            <a:rPr lang="tr-TR" sz="1100" b="1" kern="1200" dirty="0">
              <a:solidFill>
                <a:srgbClr val="0070C0"/>
              </a:solidFill>
            </a:rPr>
            <a:t>SDUNET Öğrenci Bilgi Sistemi </a:t>
          </a:r>
          <a:r>
            <a:rPr lang="tr-TR" sz="1100" kern="1200" dirty="0"/>
            <a:t>üzerinden çıktı olarak almış olduğunuz </a:t>
          </a:r>
          <a:r>
            <a:rPr lang="tr-TR" sz="1100" b="1" kern="1200" dirty="0"/>
            <a:t>‘Zorunlu Staj Formu’ </a:t>
          </a:r>
          <a:r>
            <a:rPr lang="tr-TR" sz="1100" kern="1200" dirty="0"/>
            <a:t>nu kaşelenip imzalanmak suretiyle staj yapacağınız kuruma onaylattırınız. </a:t>
          </a:r>
          <a:r>
            <a:rPr lang="tr-TR" sz="1100" b="1" kern="1200" dirty="0">
              <a:solidFill>
                <a:srgbClr val="FF0000"/>
              </a:solidFill>
            </a:rPr>
            <a:t>Bu formda ıslak imzanın bulunması zorunludur.</a:t>
          </a:r>
          <a:endParaRPr lang="en-US" sz="1100" b="1" kern="1200" dirty="0">
            <a:solidFill>
              <a:srgbClr val="FF0000"/>
            </a:solidFill>
          </a:endParaRPr>
        </a:p>
      </dsp:txBody>
      <dsp:txXfrm>
        <a:off x="0" y="4542228"/>
        <a:ext cx="5124159" cy="1791479"/>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744866A-56AD-4C5B-9578-275068EFE5F1}">
      <dsp:nvSpPr>
        <dsp:cNvPr id="0" name=""/>
        <dsp:cNvSpPr/>
      </dsp:nvSpPr>
      <dsp:spPr>
        <a:xfrm>
          <a:off x="0" y="3401"/>
          <a:ext cx="5472608" cy="0"/>
        </a:xfrm>
        <a:prstGeom prst="line">
          <a:avLst/>
        </a:prstGeom>
        <a:gradFill rotWithShape="0">
          <a:gsLst>
            <a:gs pos="0">
              <a:schemeClr val="dk2">
                <a:hueOff val="0"/>
                <a:satOff val="0"/>
                <a:lumOff val="0"/>
                <a:alphaOff val="0"/>
                <a:tint val="96000"/>
                <a:lumMod val="104000"/>
              </a:schemeClr>
            </a:gs>
            <a:gs pos="100000">
              <a:schemeClr val="dk2">
                <a:hueOff val="0"/>
                <a:satOff val="0"/>
                <a:lumOff val="0"/>
                <a:alphaOff val="0"/>
                <a:shade val="98000"/>
                <a:lumMod val="94000"/>
              </a:schemeClr>
            </a:gs>
          </a:gsLst>
          <a:lin ang="5400000" scaled="0"/>
        </a:gradFill>
        <a:ln w="9525" cap="rnd" cmpd="sng" algn="ctr">
          <a:solidFill>
            <a:schemeClr val="dk2">
              <a:hueOff val="0"/>
              <a:satOff val="0"/>
              <a:lumOff val="0"/>
              <a:alphaOff val="0"/>
            </a:schemeClr>
          </a:solidFill>
          <a:prstDash val="solid"/>
        </a:ln>
        <a:effectLst>
          <a:outerShdw blurRad="38100" dist="25400" dir="5400000" rotWithShape="0">
            <a:srgbClr val="000000">
              <a:alpha val="25000"/>
            </a:srgbClr>
          </a:outerShdw>
        </a:effectLst>
      </dsp:spPr>
      <dsp:style>
        <a:lnRef idx="1">
          <a:scrgbClr r="0" g="0" b="0"/>
        </a:lnRef>
        <a:fillRef idx="3">
          <a:scrgbClr r="0" g="0" b="0"/>
        </a:fillRef>
        <a:effectRef idx="2">
          <a:scrgbClr r="0" g="0" b="0"/>
        </a:effectRef>
        <a:fontRef idx="minor">
          <a:schemeClr val="lt1"/>
        </a:fontRef>
      </dsp:style>
    </dsp:sp>
    <dsp:sp modelId="{2102B230-9AEB-41EF-A675-B3FC66636CC6}">
      <dsp:nvSpPr>
        <dsp:cNvPr id="0" name=""/>
        <dsp:cNvSpPr/>
      </dsp:nvSpPr>
      <dsp:spPr>
        <a:xfrm>
          <a:off x="0" y="3401"/>
          <a:ext cx="5472608" cy="168353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1910" tIns="41910" rIns="41910" bIns="41910" numCol="1" spcCol="1270" anchor="t" anchorCtr="0">
          <a:noAutofit/>
        </a:bodyPr>
        <a:lstStyle/>
        <a:p>
          <a:pPr lvl="0" algn="l" defTabSz="488950">
            <a:lnSpc>
              <a:spcPct val="90000"/>
            </a:lnSpc>
            <a:spcBef>
              <a:spcPct val="0"/>
            </a:spcBef>
            <a:spcAft>
              <a:spcPct val="35000"/>
            </a:spcAft>
          </a:pPr>
          <a:r>
            <a:rPr lang="tr-TR" sz="1100" b="1" u="sng" kern="1200" dirty="0"/>
            <a:t>6.Adım:</a:t>
          </a:r>
          <a:r>
            <a:rPr lang="tr-TR" sz="1100" b="1" kern="1200" dirty="0"/>
            <a:t> </a:t>
          </a:r>
          <a:r>
            <a:rPr lang="tr-TR" sz="1100" kern="1200" dirty="0"/>
            <a:t>2 nüsha olarak aldığınız kurum onaylı </a:t>
          </a:r>
          <a:r>
            <a:rPr lang="tr-TR" sz="1100" b="1" kern="1200" dirty="0"/>
            <a:t>“Zorunlu Staj Formu”</a:t>
          </a:r>
          <a:r>
            <a:rPr lang="tr-TR" sz="1100" kern="1200" dirty="0"/>
            <a:t> nu kuruma onaylattıktan sonra 1 nüshanı kuruma bırakınız. Diğer nüshasını </a:t>
          </a:r>
          <a:r>
            <a:rPr lang="tr-TR" sz="1100" b="1" kern="1200" dirty="0">
              <a:solidFill>
                <a:srgbClr val="7030A0"/>
              </a:solidFill>
            </a:rPr>
            <a:t>PDF</a:t>
          </a:r>
          <a:r>
            <a:rPr lang="tr-TR" sz="1100" kern="1200" dirty="0"/>
            <a:t> olarak </a:t>
          </a:r>
          <a:r>
            <a:rPr lang="tr-TR" sz="1100" b="1" u="sng" kern="1200" dirty="0">
              <a:solidFill>
                <a:srgbClr val="FF0000"/>
              </a:solidFill>
            </a:rPr>
            <a:t>isletmestaj@sdu.edu.tr</a:t>
          </a:r>
          <a:r>
            <a:rPr lang="tr-TR" sz="1100" b="0" kern="1200" dirty="0"/>
            <a:t> </a:t>
          </a:r>
          <a:r>
            <a:rPr lang="tr-TR" sz="1100" kern="1200" dirty="0"/>
            <a:t>mail adresine ve </a:t>
          </a:r>
          <a:r>
            <a:rPr lang="tr-TR" sz="1100" b="1" kern="1200" dirty="0"/>
            <a:t>sigorta işlemleriniz tamamlanması için </a:t>
          </a:r>
          <a:r>
            <a:rPr lang="tr-TR" sz="1100" b="1" u="sng" kern="1200" dirty="0">
              <a:solidFill>
                <a:srgbClr val="FF0000"/>
              </a:solidFill>
            </a:rPr>
            <a:t>burhantas@sdu.edu.tr</a:t>
          </a:r>
          <a:r>
            <a:rPr lang="tr-TR" sz="1100" b="0" kern="1200" dirty="0"/>
            <a:t> </a:t>
          </a:r>
          <a:r>
            <a:rPr lang="tr-TR" sz="1100" kern="1200" dirty="0"/>
            <a:t>mail adresine gönderiniz.</a:t>
          </a:r>
          <a:r>
            <a:rPr lang="tr-TR" sz="1100" b="1" kern="1200" dirty="0"/>
            <a:t> </a:t>
          </a:r>
          <a:endParaRPr lang="en-US" sz="1100" kern="1200" dirty="0"/>
        </a:p>
      </dsp:txBody>
      <dsp:txXfrm>
        <a:off x="0" y="3401"/>
        <a:ext cx="5472608" cy="1683538"/>
      </dsp:txXfrm>
    </dsp:sp>
    <dsp:sp modelId="{053B77C1-13C5-492D-ACF2-18CE20F3857E}">
      <dsp:nvSpPr>
        <dsp:cNvPr id="0" name=""/>
        <dsp:cNvSpPr/>
      </dsp:nvSpPr>
      <dsp:spPr>
        <a:xfrm>
          <a:off x="0" y="1686940"/>
          <a:ext cx="5472608" cy="0"/>
        </a:xfrm>
        <a:prstGeom prst="line">
          <a:avLst/>
        </a:prstGeom>
        <a:gradFill rotWithShape="0">
          <a:gsLst>
            <a:gs pos="0">
              <a:schemeClr val="dk2">
                <a:hueOff val="0"/>
                <a:satOff val="0"/>
                <a:lumOff val="0"/>
                <a:alphaOff val="0"/>
                <a:tint val="96000"/>
                <a:lumMod val="104000"/>
              </a:schemeClr>
            </a:gs>
            <a:gs pos="100000">
              <a:schemeClr val="dk2">
                <a:hueOff val="0"/>
                <a:satOff val="0"/>
                <a:lumOff val="0"/>
                <a:alphaOff val="0"/>
                <a:shade val="98000"/>
                <a:lumMod val="94000"/>
              </a:schemeClr>
            </a:gs>
          </a:gsLst>
          <a:lin ang="5400000" scaled="0"/>
        </a:gradFill>
        <a:ln w="9525" cap="rnd" cmpd="sng" algn="ctr">
          <a:solidFill>
            <a:schemeClr val="dk2">
              <a:hueOff val="0"/>
              <a:satOff val="0"/>
              <a:lumOff val="0"/>
              <a:alphaOff val="0"/>
            </a:schemeClr>
          </a:solidFill>
          <a:prstDash val="solid"/>
        </a:ln>
        <a:effectLst>
          <a:outerShdw blurRad="38100" dist="25400" dir="5400000" rotWithShape="0">
            <a:srgbClr val="000000">
              <a:alpha val="25000"/>
            </a:srgbClr>
          </a:outerShdw>
        </a:effectLst>
      </dsp:spPr>
      <dsp:style>
        <a:lnRef idx="1">
          <a:scrgbClr r="0" g="0" b="0"/>
        </a:lnRef>
        <a:fillRef idx="3">
          <a:scrgbClr r="0" g="0" b="0"/>
        </a:fillRef>
        <a:effectRef idx="2">
          <a:scrgbClr r="0" g="0" b="0"/>
        </a:effectRef>
        <a:fontRef idx="minor">
          <a:schemeClr val="lt1"/>
        </a:fontRef>
      </dsp:style>
    </dsp:sp>
    <dsp:sp modelId="{51DF6389-42E6-4C32-9B8A-B2285D6E8942}">
      <dsp:nvSpPr>
        <dsp:cNvPr id="0" name=""/>
        <dsp:cNvSpPr/>
      </dsp:nvSpPr>
      <dsp:spPr>
        <a:xfrm>
          <a:off x="0" y="1686940"/>
          <a:ext cx="5472608" cy="168353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1910" tIns="41910" rIns="41910" bIns="41910" numCol="1" spcCol="1270" anchor="t" anchorCtr="0">
          <a:noAutofit/>
        </a:bodyPr>
        <a:lstStyle/>
        <a:p>
          <a:pPr lvl="0" algn="l" defTabSz="488950">
            <a:lnSpc>
              <a:spcPct val="90000"/>
            </a:lnSpc>
            <a:spcBef>
              <a:spcPct val="0"/>
            </a:spcBef>
            <a:spcAft>
              <a:spcPct val="35000"/>
            </a:spcAft>
          </a:pPr>
          <a:r>
            <a:rPr lang="tr-TR" sz="1100" b="1" u="sng" kern="1200" dirty="0"/>
            <a:t>NOT:</a:t>
          </a:r>
          <a:r>
            <a:rPr lang="tr-TR" sz="1100" b="1" kern="1200" dirty="0"/>
            <a:t> </a:t>
          </a:r>
          <a:r>
            <a:rPr lang="tr-TR" sz="1100" kern="1200" dirty="0"/>
            <a:t>Bazı özel durumlarda firmalar öğrencilerden gelen formu direkt imzalamayabilir.</a:t>
          </a:r>
        </a:p>
        <a:p>
          <a:pPr lvl="0" algn="l" defTabSz="488950">
            <a:lnSpc>
              <a:spcPct val="90000"/>
            </a:lnSpc>
            <a:spcBef>
              <a:spcPct val="0"/>
            </a:spcBef>
            <a:spcAft>
              <a:spcPct val="35000"/>
            </a:spcAft>
          </a:pPr>
          <a:r>
            <a:rPr lang="tr-TR" sz="1100" kern="1200" dirty="0"/>
            <a:t>Bu durumda </a:t>
          </a:r>
          <a:r>
            <a:rPr lang="tr-TR" sz="1100" b="1" u="sng" kern="1200" dirty="0">
              <a:solidFill>
                <a:srgbClr val="FF0000"/>
              </a:solidFill>
            </a:rPr>
            <a:t>isletmestaj@sdu.edu.tr</a:t>
          </a:r>
          <a:r>
            <a:rPr lang="tr-TR" sz="1100" b="0" kern="1200" dirty="0"/>
            <a:t> mail adresinden ulaşınız.</a:t>
          </a:r>
          <a:endParaRPr lang="en-US" sz="1100" kern="1200" dirty="0"/>
        </a:p>
      </dsp:txBody>
      <dsp:txXfrm>
        <a:off x="0" y="1686940"/>
        <a:ext cx="5472608" cy="1683538"/>
      </dsp:txXfrm>
    </dsp:sp>
    <dsp:sp modelId="{BA001B38-4798-4F91-B497-417F4854D736}">
      <dsp:nvSpPr>
        <dsp:cNvPr id="0" name=""/>
        <dsp:cNvSpPr/>
      </dsp:nvSpPr>
      <dsp:spPr>
        <a:xfrm>
          <a:off x="0" y="3370479"/>
          <a:ext cx="5472608" cy="0"/>
        </a:xfrm>
        <a:prstGeom prst="line">
          <a:avLst/>
        </a:prstGeom>
        <a:gradFill rotWithShape="0">
          <a:gsLst>
            <a:gs pos="0">
              <a:schemeClr val="dk2">
                <a:hueOff val="0"/>
                <a:satOff val="0"/>
                <a:lumOff val="0"/>
                <a:alphaOff val="0"/>
                <a:tint val="96000"/>
                <a:lumMod val="104000"/>
              </a:schemeClr>
            </a:gs>
            <a:gs pos="100000">
              <a:schemeClr val="dk2">
                <a:hueOff val="0"/>
                <a:satOff val="0"/>
                <a:lumOff val="0"/>
                <a:alphaOff val="0"/>
                <a:shade val="98000"/>
                <a:lumMod val="94000"/>
              </a:schemeClr>
            </a:gs>
          </a:gsLst>
          <a:lin ang="5400000" scaled="0"/>
        </a:gradFill>
        <a:ln w="9525" cap="rnd" cmpd="sng" algn="ctr">
          <a:solidFill>
            <a:schemeClr val="dk2">
              <a:hueOff val="0"/>
              <a:satOff val="0"/>
              <a:lumOff val="0"/>
              <a:alphaOff val="0"/>
            </a:schemeClr>
          </a:solidFill>
          <a:prstDash val="solid"/>
        </a:ln>
        <a:effectLst>
          <a:outerShdw blurRad="38100" dist="25400" dir="5400000" rotWithShape="0">
            <a:srgbClr val="000000">
              <a:alpha val="25000"/>
            </a:srgbClr>
          </a:outerShdw>
        </a:effectLst>
      </dsp:spPr>
      <dsp:style>
        <a:lnRef idx="1">
          <a:scrgbClr r="0" g="0" b="0"/>
        </a:lnRef>
        <a:fillRef idx="3">
          <a:scrgbClr r="0" g="0" b="0"/>
        </a:fillRef>
        <a:effectRef idx="2">
          <a:scrgbClr r="0" g="0" b="0"/>
        </a:effectRef>
        <a:fontRef idx="minor">
          <a:schemeClr val="lt1"/>
        </a:fontRef>
      </dsp:style>
    </dsp:sp>
    <dsp:sp modelId="{1BDAEE32-F847-42B8-B9CA-FCBA081A1AEF}">
      <dsp:nvSpPr>
        <dsp:cNvPr id="0" name=""/>
        <dsp:cNvSpPr/>
      </dsp:nvSpPr>
      <dsp:spPr>
        <a:xfrm>
          <a:off x="0" y="3370479"/>
          <a:ext cx="5467263" cy="303483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1910" tIns="41910" rIns="41910" bIns="41910" numCol="1" spcCol="1270" anchor="t" anchorCtr="0">
          <a:noAutofit/>
        </a:bodyPr>
        <a:lstStyle/>
        <a:p>
          <a:pPr lvl="0" algn="l" defTabSz="488950">
            <a:lnSpc>
              <a:spcPct val="90000"/>
            </a:lnSpc>
            <a:spcBef>
              <a:spcPct val="0"/>
            </a:spcBef>
            <a:spcAft>
              <a:spcPct val="35000"/>
            </a:spcAft>
          </a:pPr>
          <a:r>
            <a:rPr lang="tr-TR" sz="1100" b="1" u="sng" kern="1200" dirty="0"/>
            <a:t>7.Adım:</a:t>
          </a:r>
          <a:r>
            <a:rPr lang="tr-TR" sz="1100" b="1" u="none" kern="1200" dirty="0"/>
            <a:t> </a:t>
          </a:r>
        </a:p>
        <a:p>
          <a:pPr lvl="0" algn="l" defTabSz="488950">
            <a:lnSpc>
              <a:spcPct val="90000"/>
            </a:lnSpc>
            <a:spcBef>
              <a:spcPct val="0"/>
            </a:spcBef>
            <a:spcAft>
              <a:spcPct val="35000"/>
            </a:spcAft>
          </a:pPr>
          <a:r>
            <a:rPr lang="tr-TR" sz="1100" b="0" u="none" kern="1200" dirty="0"/>
            <a:t>Öğrenci, sigorta giriş kaydını gösteren belgeyi staja başlamadan </a:t>
          </a:r>
          <a:r>
            <a:rPr lang="tr-TR" sz="1100" b="1" u="none" kern="1200" dirty="0">
              <a:solidFill>
                <a:srgbClr val="C00000"/>
              </a:solidFill>
            </a:rPr>
            <a:t>fakülte muhasebe servisinden şahsen teslim almak zorundadır</a:t>
          </a:r>
          <a:r>
            <a:rPr lang="tr-TR" sz="1100" b="0" u="none" kern="1200" dirty="0"/>
            <a:t> veya </a:t>
          </a:r>
          <a:r>
            <a:rPr lang="tr-TR" sz="1100" b="1" u="none" kern="1200" dirty="0">
              <a:solidFill>
                <a:srgbClr val="7030A0"/>
              </a:solidFill>
            </a:rPr>
            <a:t>online olarak E-Devlet sisteminden </a:t>
          </a:r>
          <a:r>
            <a:rPr lang="pt-BR" sz="1100" b="0" i="1" kern="1200" dirty="0"/>
            <a:t>(</a:t>
          </a:r>
          <a:r>
            <a:rPr lang="pt-BR" sz="1100" b="1" i="1" kern="1200" dirty="0">
              <a:hlinkClick xmlns:r="http://schemas.openxmlformats.org/officeDocument/2006/relationships" r:id="rId1"/>
            </a:rPr>
            <a:t>https://www.turkiye.gov.tr/sosyal-guvenlik-4a-ise-giris-cikis-bildirgesi</a:t>
          </a:r>
          <a:r>
            <a:rPr lang="pt-BR" sz="1100" b="0" i="1" kern="1200" dirty="0"/>
            <a:t>)</a:t>
          </a:r>
          <a:r>
            <a:rPr lang="tr-TR" sz="1100" b="0" i="1" kern="1200" dirty="0"/>
            <a:t> bağlantısına tıklayarak da </a:t>
          </a:r>
          <a:r>
            <a:rPr lang="tr-TR" sz="1100" b="1" i="1" kern="1200" dirty="0">
              <a:solidFill>
                <a:srgbClr val="C00000"/>
              </a:solidFill>
            </a:rPr>
            <a:t>sigorta giriş kaydını gösteren belgeyi </a:t>
          </a:r>
          <a:r>
            <a:rPr lang="tr-TR" sz="1100" b="1" i="1" u="sng" kern="1200" dirty="0">
              <a:solidFill>
                <a:srgbClr val="002060"/>
              </a:solidFill>
            </a:rPr>
            <a:t>fakülteye gelmeden</a:t>
          </a:r>
          <a:r>
            <a:rPr lang="tr-TR" sz="1100" b="1" i="1" kern="1200" dirty="0">
              <a:solidFill>
                <a:srgbClr val="C00000"/>
              </a:solidFill>
            </a:rPr>
            <a:t> PDF olarak alabilir.</a:t>
          </a:r>
          <a:endParaRPr lang="tr-TR" sz="1100" b="1" u="none" kern="1200" dirty="0">
            <a:solidFill>
              <a:srgbClr val="C00000"/>
            </a:solidFill>
          </a:endParaRPr>
        </a:p>
        <a:p>
          <a:pPr lvl="0" algn="l" defTabSz="488950">
            <a:lnSpc>
              <a:spcPct val="90000"/>
            </a:lnSpc>
            <a:spcBef>
              <a:spcPct val="0"/>
            </a:spcBef>
            <a:spcAft>
              <a:spcPct val="35000"/>
            </a:spcAft>
          </a:pPr>
          <a:endParaRPr lang="tr-TR" sz="1100" b="1" u="sng" kern="1200" dirty="0">
            <a:solidFill>
              <a:srgbClr val="00B050"/>
            </a:solidFill>
          </a:endParaRPr>
        </a:p>
        <a:p>
          <a:pPr lvl="0" algn="l" defTabSz="488950">
            <a:lnSpc>
              <a:spcPct val="90000"/>
            </a:lnSpc>
            <a:spcBef>
              <a:spcPct val="0"/>
            </a:spcBef>
            <a:spcAft>
              <a:spcPct val="35000"/>
            </a:spcAft>
          </a:pPr>
          <a:r>
            <a:rPr lang="tr-TR" sz="1100" b="1" u="sng" kern="1200" dirty="0">
              <a:solidFill>
                <a:srgbClr val="00B050"/>
              </a:solidFill>
            </a:rPr>
            <a:t>ÖNEMLİ NOT:</a:t>
          </a:r>
          <a:r>
            <a:rPr lang="tr-TR" sz="1100" b="1" u="none" kern="1200" dirty="0"/>
            <a:t> </a:t>
          </a:r>
          <a:r>
            <a:rPr lang="tr-TR" sz="1100" b="0" u="none" kern="1200" dirty="0"/>
            <a:t>Öğrenci, sigorta giriş kaydını gösteren belgeyi </a:t>
          </a:r>
          <a:r>
            <a:rPr lang="tr-TR" sz="1100" b="1" u="none" kern="1200" dirty="0">
              <a:solidFill>
                <a:srgbClr val="7030A0"/>
              </a:solidFill>
            </a:rPr>
            <a:t>fakülte muhasebe servisinden</a:t>
          </a:r>
          <a:r>
            <a:rPr lang="tr-TR" sz="1100" b="0" u="none" kern="1200" dirty="0"/>
            <a:t> ya da </a:t>
          </a:r>
          <a:r>
            <a:rPr lang="tr-TR" sz="1100" b="1" u="none" kern="1200" dirty="0">
              <a:solidFill>
                <a:srgbClr val="7030A0"/>
              </a:solidFill>
            </a:rPr>
            <a:t>e devlet üzerinden</a:t>
          </a:r>
          <a:r>
            <a:rPr lang="tr-TR" sz="1100" b="0" u="none" kern="1200" dirty="0"/>
            <a:t> </a:t>
          </a:r>
          <a:r>
            <a:rPr lang="tr-TR" sz="1100" b="1" u="none" kern="1200" dirty="0">
              <a:solidFill>
                <a:srgbClr val="0070C0"/>
              </a:solidFill>
            </a:rPr>
            <a:t>en erken staja başlamadan 1 hafta öncesine kadar </a:t>
          </a:r>
          <a:r>
            <a:rPr lang="tr-TR" sz="1100" b="0" u="none" kern="1200" dirty="0"/>
            <a:t>alabilecektir.</a:t>
          </a:r>
          <a:endParaRPr lang="tr-TR" sz="1100" b="0" u="none" kern="1200" dirty="0">
            <a:solidFill>
              <a:srgbClr val="7030A0"/>
            </a:solidFill>
          </a:endParaRPr>
        </a:p>
        <a:p>
          <a:pPr lvl="0" algn="l" defTabSz="488950">
            <a:lnSpc>
              <a:spcPct val="90000"/>
            </a:lnSpc>
            <a:spcBef>
              <a:spcPct val="0"/>
            </a:spcBef>
            <a:spcAft>
              <a:spcPct val="35000"/>
            </a:spcAft>
          </a:pPr>
          <a:endParaRPr lang="tr-TR" sz="1100" b="1" kern="1200" dirty="0"/>
        </a:p>
        <a:p>
          <a:pPr lvl="0" algn="l" defTabSz="488950">
            <a:lnSpc>
              <a:spcPct val="90000"/>
            </a:lnSpc>
            <a:spcBef>
              <a:spcPct val="0"/>
            </a:spcBef>
            <a:spcAft>
              <a:spcPct val="35000"/>
            </a:spcAft>
          </a:pPr>
          <a:r>
            <a:rPr lang="tr-TR" sz="1100" b="1" kern="1200" dirty="0">
              <a:solidFill>
                <a:schemeClr val="accent6">
                  <a:lumMod val="50000"/>
                </a:schemeClr>
              </a:solidFill>
            </a:rPr>
            <a:t>“Sigortalı İşe Giriş </a:t>
          </a:r>
          <a:r>
            <a:rPr lang="tr-TR" sz="1100" b="1" kern="1200" dirty="0" err="1">
              <a:solidFill>
                <a:schemeClr val="accent6">
                  <a:lumMod val="50000"/>
                </a:schemeClr>
              </a:solidFill>
            </a:rPr>
            <a:t>Bildirgesi”</a:t>
          </a:r>
          <a:r>
            <a:rPr lang="tr-TR" sz="1100" b="0" kern="1200" dirty="0" err="1"/>
            <a:t>ni</a:t>
          </a:r>
          <a:r>
            <a:rPr lang="tr-TR" sz="1100" kern="1200" dirty="0"/>
            <a:t> aldıktan sonra kurumunuzda </a:t>
          </a:r>
          <a:r>
            <a:rPr lang="tr-TR" sz="1100" b="1" kern="1200" dirty="0"/>
            <a:t>staja başlayabilirsiniz</a:t>
          </a:r>
          <a:r>
            <a:rPr lang="tr-TR" sz="1100" kern="1200" dirty="0"/>
            <a:t>.</a:t>
          </a:r>
        </a:p>
        <a:p>
          <a:pPr lvl="0" algn="l" defTabSz="488950">
            <a:lnSpc>
              <a:spcPct val="90000"/>
            </a:lnSpc>
            <a:spcBef>
              <a:spcPct val="0"/>
            </a:spcBef>
            <a:spcAft>
              <a:spcPct val="35000"/>
            </a:spcAft>
          </a:pPr>
          <a:endParaRPr lang="tr-TR" sz="1100" kern="1200" dirty="0"/>
        </a:p>
        <a:p>
          <a:pPr lvl="0" algn="l" defTabSz="488950">
            <a:lnSpc>
              <a:spcPct val="90000"/>
            </a:lnSpc>
            <a:spcBef>
              <a:spcPct val="0"/>
            </a:spcBef>
            <a:spcAft>
              <a:spcPct val="35000"/>
            </a:spcAft>
          </a:pPr>
          <a:endParaRPr lang="en-US" sz="1100" kern="1200" dirty="0"/>
        </a:p>
      </dsp:txBody>
      <dsp:txXfrm>
        <a:off x="0" y="3370479"/>
        <a:ext cx="5467263" cy="3034830"/>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415A96E-39A1-421C-818E-1450BC2549F1}">
      <dsp:nvSpPr>
        <dsp:cNvPr id="0" name=""/>
        <dsp:cNvSpPr/>
      </dsp:nvSpPr>
      <dsp:spPr>
        <a:xfrm>
          <a:off x="0" y="315418"/>
          <a:ext cx="7043111" cy="1190700"/>
        </a:xfrm>
        <a:prstGeom prst="rect">
          <a:avLst/>
        </a:prstGeom>
        <a:solidFill>
          <a:schemeClr val="lt1">
            <a:alpha val="90000"/>
            <a:hueOff val="0"/>
            <a:satOff val="0"/>
            <a:lumOff val="0"/>
            <a:alphaOff val="0"/>
          </a:schemeClr>
        </a:solidFill>
        <a:ln w="9525" cap="rnd"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546624" tIns="249936" rIns="546624" bIns="85344" numCol="1" spcCol="1270" anchor="t" anchorCtr="0">
          <a:noAutofit/>
        </a:bodyPr>
        <a:lstStyle/>
        <a:p>
          <a:pPr marL="114300" lvl="1" indent="-114300" algn="l" defTabSz="533400">
            <a:lnSpc>
              <a:spcPct val="90000"/>
            </a:lnSpc>
            <a:spcBef>
              <a:spcPct val="0"/>
            </a:spcBef>
            <a:spcAft>
              <a:spcPct val="15000"/>
            </a:spcAft>
            <a:buChar char="••"/>
          </a:pPr>
          <a:r>
            <a:rPr lang="tr-TR" sz="1200" kern="1200" dirty="0"/>
            <a:t>Staj Değerlendirme Formunu firmanız/kurumunuz İşletme Bölüm Başkanlığı’na gönderebilir, kapalı zarf halinde size teslim edebilir ya da direkt size verebilir. Kapalı zarf halinde size teslim etmesi durumunda kapalı zarfı </a:t>
          </a:r>
          <a:r>
            <a:rPr lang="tr-TR" sz="1200" b="1" kern="1200" dirty="0">
              <a:solidFill>
                <a:srgbClr val="C00000"/>
              </a:solidFill>
            </a:rPr>
            <a:t>İşletme Bölüm Sekreterliği’ne şahsen ya da posta </a:t>
          </a:r>
          <a:r>
            <a:rPr lang="tr-TR" sz="1200" kern="1200" dirty="0"/>
            <a:t>ile teslim ediniz. Staj Değerlendirme Formu duyuru metninde </a:t>
          </a:r>
          <a:r>
            <a:rPr lang="tr-TR" sz="1200" b="1" kern="1200" dirty="0">
              <a:solidFill>
                <a:srgbClr val="7030A0"/>
              </a:solidFill>
            </a:rPr>
            <a:t>PDF</a:t>
          </a:r>
          <a:r>
            <a:rPr lang="tr-TR" sz="1200" kern="1200" dirty="0"/>
            <a:t> olarak paylaşılacaktır.</a:t>
          </a:r>
          <a:endParaRPr lang="en-US" sz="1200" kern="1200" dirty="0"/>
        </a:p>
      </dsp:txBody>
      <dsp:txXfrm>
        <a:off x="0" y="315418"/>
        <a:ext cx="7043111" cy="1190700"/>
      </dsp:txXfrm>
    </dsp:sp>
    <dsp:sp modelId="{DDAE85EA-28B3-447A-8B66-3D35879051B4}">
      <dsp:nvSpPr>
        <dsp:cNvPr id="0" name=""/>
        <dsp:cNvSpPr/>
      </dsp:nvSpPr>
      <dsp:spPr>
        <a:xfrm>
          <a:off x="352155" y="138298"/>
          <a:ext cx="4930177" cy="354240"/>
        </a:xfrm>
        <a:prstGeom prst="roundRect">
          <a:avLst/>
        </a:prstGeom>
        <a:gradFill rotWithShape="0">
          <a:gsLst>
            <a:gs pos="0">
              <a:schemeClr val="accent1">
                <a:hueOff val="0"/>
                <a:satOff val="0"/>
                <a:lumOff val="0"/>
                <a:alphaOff val="0"/>
                <a:tint val="96000"/>
                <a:lumMod val="104000"/>
              </a:schemeClr>
            </a:gs>
            <a:gs pos="100000">
              <a:schemeClr val="accent1">
                <a:hueOff val="0"/>
                <a:satOff val="0"/>
                <a:lumOff val="0"/>
                <a:alphaOff val="0"/>
                <a:shade val="98000"/>
                <a:lumMod val="94000"/>
              </a:schemeClr>
            </a:gs>
          </a:gsLst>
          <a:lin ang="5400000" scaled="0"/>
        </a:gradFill>
        <a:ln>
          <a:noFill/>
        </a:ln>
        <a:effectLst>
          <a:outerShdw blurRad="38100" dist="25400" dir="5400000" rotWithShape="0">
            <a:srgbClr val="000000">
              <a:alpha val="2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86349" tIns="0" rIns="186349" bIns="0" numCol="1" spcCol="1270" anchor="ctr" anchorCtr="0">
          <a:noAutofit/>
        </a:bodyPr>
        <a:lstStyle/>
        <a:p>
          <a:pPr lvl="0" algn="l" defTabSz="533400">
            <a:lnSpc>
              <a:spcPct val="90000"/>
            </a:lnSpc>
            <a:spcBef>
              <a:spcPct val="0"/>
            </a:spcBef>
            <a:spcAft>
              <a:spcPct val="35000"/>
            </a:spcAft>
          </a:pPr>
          <a:r>
            <a:rPr lang="tr-TR" sz="1200" b="1" kern="1200"/>
            <a:t>Staj Değerlendirme Formu</a:t>
          </a:r>
          <a:endParaRPr lang="en-US" sz="1200" kern="1200"/>
        </a:p>
      </dsp:txBody>
      <dsp:txXfrm>
        <a:off x="369448" y="155591"/>
        <a:ext cx="4895591" cy="319654"/>
      </dsp:txXfrm>
    </dsp:sp>
    <dsp:sp modelId="{6733BE78-DA09-4570-B66D-F52049A703D8}">
      <dsp:nvSpPr>
        <dsp:cNvPr id="0" name=""/>
        <dsp:cNvSpPr/>
      </dsp:nvSpPr>
      <dsp:spPr>
        <a:xfrm>
          <a:off x="0" y="1748039"/>
          <a:ext cx="7043111" cy="510300"/>
        </a:xfrm>
        <a:prstGeom prst="rect">
          <a:avLst/>
        </a:prstGeom>
        <a:solidFill>
          <a:schemeClr val="lt1">
            <a:alpha val="90000"/>
            <a:hueOff val="0"/>
            <a:satOff val="0"/>
            <a:lumOff val="0"/>
            <a:alphaOff val="0"/>
          </a:schemeClr>
        </a:solidFill>
        <a:ln w="9525" cap="rnd"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546624" tIns="249936" rIns="546624" bIns="85344" numCol="1" spcCol="1270" anchor="t" anchorCtr="0">
          <a:noAutofit/>
        </a:bodyPr>
        <a:lstStyle/>
        <a:p>
          <a:pPr marL="114300" lvl="1" indent="-114300" algn="l" defTabSz="533400">
            <a:lnSpc>
              <a:spcPct val="90000"/>
            </a:lnSpc>
            <a:spcBef>
              <a:spcPct val="0"/>
            </a:spcBef>
            <a:spcAft>
              <a:spcPct val="15000"/>
            </a:spcAft>
            <a:buChar char="••"/>
          </a:pPr>
          <a:r>
            <a:rPr lang="tr-TR" sz="1200" kern="1200" dirty="0"/>
            <a:t>Duyuru metninde </a:t>
          </a:r>
          <a:r>
            <a:rPr lang="tr-TR" sz="1200" b="1" kern="1200" dirty="0">
              <a:solidFill>
                <a:srgbClr val="7030A0"/>
              </a:solidFill>
            </a:rPr>
            <a:t>PDF</a:t>
          </a:r>
          <a:r>
            <a:rPr lang="tr-TR" sz="1200" kern="1200" dirty="0"/>
            <a:t> olarak paylaşılacaktır.</a:t>
          </a:r>
          <a:endParaRPr lang="en-US" sz="1200" kern="1200" dirty="0"/>
        </a:p>
      </dsp:txBody>
      <dsp:txXfrm>
        <a:off x="0" y="1748039"/>
        <a:ext cx="7043111" cy="510300"/>
      </dsp:txXfrm>
    </dsp:sp>
    <dsp:sp modelId="{7AE28DE1-E98F-496D-BFB9-82F28742E605}">
      <dsp:nvSpPr>
        <dsp:cNvPr id="0" name=""/>
        <dsp:cNvSpPr/>
      </dsp:nvSpPr>
      <dsp:spPr>
        <a:xfrm>
          <a:off x="352155" y="1570918"/>
          <a:ext cx="4930177" cy="354240"/>
        </a:xfrm>
        <a:prstGeom prst="roundRect">
          <a:avLst/>
        </a:prstGeom>
        <a:gradFill rotWithShape="0">
          <a:gsLst>
            <a:gs pos="0">
              <a:schemeClr val="accent1">
                <a:hueOff val="0"/>
                <a:satOff val="0"/>
                <a:lumOff val="0"/>
                <a:alphaOff val="0"/>
                <a:tint val="96000"/>
                <a:lumMod val="104000"/>
              </a:schemeClr>
            </a:gs>
            <a:gs pos="100000">
              <a:schemeClr val="accent1">
                <a:hueOff val="0"/>
                <a:satOff val="0"/>
                <a:lumOff val="0"/>
                <a:alphaOff val="0"/>
                <a:shade val="98000"/>
                <a:lumMod val="94000"/>
              </a:schemeClr>
            </a:gs>
          </a:gsLst>
          <a:lin ang="5400000" scaled="0"/>
        </a:gradFill>
        <a:ln>
          <a:noFill/>
        </a:ln>
        <a:effectLst>
          <a:outerShdw blurRad="38100" dist="25400" dir="5400000" rotWithShape="0">
            <a:srgbClr val="000000">
              <a:alpha val="2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86349" tIns="0" rIns="186349" bIns="0" numCol="1" spcCol="1270" anchor="ctr" anchorCtr="0">
          <a:noAutofit/>
        </a:bodyPr>
        <a:lstStyle/>
        <a:p>
          <a:pPr lvl="0" algn="l" defTabSz="533400">
            <a:lnSpc>
              <a:spcPct val="90000"/>
            </a:lnSpc>
            <a:spcBef>
              <a:spcPct val="0"/>
            </a:spcBef>
            <a:spcAft>
              <a:spcPct val="35000"/>
            </a:spcAft>
          </a:pPr>
          <a:r>
            <a:rPr lang="tr-TR" sz="1200" b="1" kern="1200"/>
            <a:t>Staj Devam Takip Formu</a:t>
          </a:r>
          <a:endParaRPr lang="en-US" sz="1200" kern="1200"/>
        </a:p>
      </dsp:txBody>
      <dsp:txXfrm>
        <a:off x="369448" y="1588211"/>
        <a:ext cx="4895591" cy="319654"/>
      </dsp:txXfrm>
    </dsp:sp>
    <dsp:sp modelId="{F71127CE-4065-4887-A841-3FB92FA67A58}">
      <dsp:nvSpPr>
        <dsp:cNvPr id="0" name=""/>
        <dsp:cNvSpPr/>
      </dsp:nvSpPr>
      <dsp:spPr>
        <a:xfrm>
          <a:off x="0" y="2500258"/>
          <a:ext cx="7043111" cy="1738800"/>
        </a:xfrm>
        <a:prstGeom prst="rect">
          <a:avLst/>
        </a:prstGeom>
        <a:solidFill>
          <a:schemeClr val="lt1">
            <a:alpha val="90000"/>
            <a:hueOff val="0"/>
            <a:satOff val="0"/>
            <a:lumOff val="0"/>
            <a:alphaOff val="0"/>
          </a:schemeClr>
        </a:solidFill>
        <a:ln w="9525" cap="rnd"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546624" tIns="249936" rIns="546624" bIns="85344" numCol="1" spcCol="1270" anchor="t" anchorCtr="0">
          <a:noAutofit/>
        </a:bodyPr>
        <a:lstStyle/>
        <a:p>
          <a:pPr marL="114300" lvl="1" indent="-114300" algn="l" defTabSz="533400">
            <a:lnSpc>
              <a:spcPct val="90000"/>
            </a:lnSpc>
            <a:spcBef>
              <a:spcPct val="0"/>
            </a:spcBef>
            <a:spcAft>
              <a:spcPct val="15000"/>
            </a:spcAft>
            <a:buChar char="••"/>
          </a:pPr>
          <a:r>
            <a:rPr lang="tr-TR" sz="1200" kern="1200" dirty="0"/>
            <a:t>Staj defterinin kapak sayfası ve ilk sayfasında Öğrenci bilgileri, Staj yapılan işyerinin adı/unvanı, çalışma süresi, iş bölümlerinin yazılması gerekmektedir. Diğer sayfalarda kısım, sayfa </a:t>
          </a:r>
          <a:r>
            <a:rPr lang="tr-TR" sz="1200" kern="1200" dirty="0" err="1"/>
            <a:t>no</a:t>
          </a:r>
          <a:r>
            <a:rPr lang="tr-TR" sz="1200" kern="1200" dirty="0"/>
            <a:t>, yapılan iş ve tarih bölümlerinin yazılması gerekmektedir. Sayfa boşluklarına staj yerinde yapılan çalışmalar ayrıntılı olarak yazılacaktır. İşyerinde/kurumda kullanılan matbu örnekler var ise eklenmelidir.</a:t>
          </a:r>
          <a:endParaRPr lang="en-US" sz="1200" kern="1200" dirty="0"/>
        </a:p>
        <a:p>
          <a:pPr marL="114300" lvl="1" indent="-114300" algn="l" defTabSz="533400">
            <a:lnSpc>
              <a:spcPct val="90000"/>
            </a:lnSpc>
            <a:spcBef>
              <a:spcPct val="0"/>
            </a:spcBef>
            <a:spcAft>
              <a:spcPct val="15000"/>
            </a:spcAft>
            <a:buChar char="••"/>
          </a:pPr>
          <a:r>
            <a:rPr lang="tr-TR" sz="1200" b="1" kern="1200" dirty="0"/>
            <a:t>Her sayfanın altına işyerinin/kurumun kaşesi basılarak, işyeri yetkilisine imzalattırılacaktır. Staj defterine fotoğraf eklemeyi sakın unutmayınız!!!</a:t>
          </a:r>
          <a:endParaRPr lang="en-US" sz="1200" kern="1200" dirty="0"/>
        </a:p>
        <a:p>
          <a:pPr marL="114300" lvl="1" indent="-114300" algn="l" defTabSz="533400">
            <a:lnSpc>
              <a:spcPct val="90000"/>
            </a:lnSpc>
            <a:spcBef>
              <a:spcPct val="0"/>
            </a:spcBef>
            <a:spcAft>
              <a:spcPct val="15000"/>
            </a:spcAft>
            <a:buChar char="••"/>
          </a:pPr>
          <a:r>
            <a:rPr lang="tr-TR" sz="1200" kern="1200" dirty="0"/>
            <a:t>Staj defteri duyuru metninde </a:t>
          </a:r>
          <a:r>
            <a:rPr lang="tr-TR" sz="1200" b="1" kern="1200" dirty="0">
              <a:solidFill>
                <a:srgbClr val="7030A0"/>
              </a:solidFill>
            </a:rPr>
            <a:t>PDF</a:t>
          </a:r>
          <a:r>
            <a:rPr lang="tr-TR" sz="1200" kern="1200" dirty="0"/>
            <a:t> olarak paylaşılacaktır.</a:t>
          </a:r>
          <a:endParaRPr lang="en-US" sz="1200" kern="1200" dirty="0"/>
        </a:p>
      </dsp:txBody>
      <dsp:txXfrm>
        <a:off x="0" y="2500258"/>
        <a:ext cx="7043111" cy="1738800"/>
      </dsp:txXfrm>
    </dsp:sp>
    <dsp:sp modelId="{8E9000CD-F686-4C4A-A3AA-E6A35D95E56B}">
      <dsp:nvSpPr>
        <dsp:cNvPr id="0" name=""/>
        <dsp:cNvSpPr/>
      </dsp:nvSpPr>
      <dsp:spPr>
        <a:xfrm>
          <a:off x="352155" y="2323138"/>
          <a:ext cx="4930177" cy="354240"/>
        </a:xfrm>
        <a:prstGeom prst="roundRect">
          <a:avLst/>
        </a:prstGeom>
        <a:gradFill rotWithShape="0">
          <a:gsLst>
            <a:gs pos="0">
              <a:schemeClr val="accent1">
                <a:hueOff val="0"/>
                <a:satOff val="0"/>
                <a:lumOff val="0"/>
                <a:alphaOff val="0"/>
                <a:tint val="96000"/>
                <a:lumMod val="104000"/>
              </a:schemeClr>
            </a:gs>
            <a:gs pos="100000">
              <a:schemeClr val="accent1">
                <a:hueOff val="0"/>
                <a:satOff val="0"/>
                <a:lumOff val="0"/>
                <a:alphaOff val="0"/>
                <a:shade val="98000"/>
                <a:lumMod val="94000"/>
              </a:schemeClr>
            </a:gs>
          </a:gsLst>
          <a:lin ang="5400000" scaled="0"/>
        </a:gradFill>
        <a:ln>
          <a:noFill/>
        </a:ln>
        <a:effectLst>
          <a:outerShdw blurRad="38100" dist="25400" dir="5400000" rotWithShape="0">
            <a:srgbClr val="000000">
              <a:alpha val="2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86349" tIns="0" rIns="186349" bIns="0" numCol="1" spcCol="1270" anchor="ctr" anchorCtr="0">
          <a:noAutofit/>
        </a:bodyPr>
        <a:lstStyle/>
        <a:p>
          <a:pPr lvl="0" algn="l" defTabSz="533400">
            <a:lnSpc>
              <a:spcPct val="90000"/>
            </a:lnSpc>
            <a:spcBef>
              <a:spcPct val="0"/>
            </a:spcBef>
            <a:spcAft>
              <a:spcPct val="35000"/>
            </a:spcAft>
          </a:pPr>
          <a:r>
            <a:rPr lang="tr-TR" sz="1200" b="1" kern="1200"/>
            <a:t>Staj Defteri</a:t>
          </a:r>
          <a:endParaRPr lang="en-US" sz="1200" kern="1200"/>
        </a:p>
      </dsp:txBody>
      <dsp:txXfrm>
        <a:off x="369448" y="2340431"/>
        <a:ext cx="4895591" cy="319654"/>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8AE6162-589D-4DDD-8F57-9004C2F2A7FC}">
      <dsp:nvSpPr>
        <dsp:cNvPr id="0" name=""/>
        <dsp:cNvSpPr/>
      </dsp:nvSpPr>
      <dsp:spPr>
        <a:xfrm>
          <a:off x="480584" y="58121"/>
          <a:ext cx="765119" cy="765119"/>
        </a:xfrm>
        <a:prstGeom prst="ellipse">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E6B43326-BB19-451E-905F-13AC2C9701E2}">
      <dsp:nvSpPr>
        <dsp:cNvPr id="0" name=""/>
        <dsp:cNvSpPr/>
      </dsp:nvSpPr>
      <dsp:spPr>
        <a:xfrm>
          <a:off x="641259" y="218796"/>
          <a:ext cx="443769" cy="443769"/>
        </a:xfrm>
        <a:prstGeom prst="rect">
          <a:avLst/>
        </a:prstGeom>
        <a:blipFill>
          <a:blip xmlns:r="http://schemas.openxmlformats.org/officeDocument/2006/relationships" r:embed="rId1" cstate="print">
            <a:extLst>
              <a:ext uri="{28A0092B-C50C-407E-A947-70E740481C1C}">
                <a14:useLocalDpi xmlns:a14="http://schemas.microsoft.com/office/drawing/2010/main" val="0"/>
              </a:ext>
              <a:ext uri="{96DAC541-7B7A-43D3-8B79-37D633B846F1}">
                <asvg:svgBlip xmlns:asvg="http://schemas.microsoft.com/office/drawing/2016/SVG/main" xmlns="" r:embed="rId2"/>
              </a:ext>
            </a:extLst>
          </a:blip>
          <a:stretch>
            <a:fillRect/>
          </a:stretch>
        </a:blipFill>
        <a:ln w="15875"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0A79780D-0936-40D6-B5D5-89CBFCB20560}">
      <dsp:nvSpPr>
        <dsp:cNvPr id="0" name=""/>
        <dsp:cNvSpPr/>
      </dsp:nvSpPr>
      <dsp:spPr>
        <a:xfrm>
          <a:off x="1409658" y="58121"/>
          <a:ext cx="1803495" cy="76511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lvl="0" algn="l" defTabSz="488950">
            <a:lnSpc>
              <a:spcPct val="90000"/>
            </a:lnSpc>
            <a:spcBef>
              <a:spcPct val="0"/>
            </a:spcBef>
            <a:spcAft>
              <a:spcPct val="35000"/>
            </a:spcAft>
          </a:pPr>
          <a:r>
            <a:rPr lang="tr-TR" sz="1100" kern="1200" dirty="0"/>
            <a:t>Staja başlamayı düşündüğünüz tarihten </a:t>
          </a:r>
          <a:r>
            <a:rPr lang="tr-TR" sz="1100" b="1" kern="1200" dirty="0"/>
            <a:t>en geç 7 gün öncesine</a:t>
          </a:r>
          <a:r>
            <a:rPr lang="tr-TR" sz="1100" kern="1200" dirty="0"/>
            <a:t> kadar staj başvurusu yapmak zorundasınız. </a:t>
          </a:r>
          <a:r>
            <a:rPr lang="tr-TR" sz="1100" b="1" kern="1200" dirty="0"/>
            <a:t>Aksi halde staj başvurunuz değerlendirmeye alınmayacaktır.</a:t>
          </a:r>
          <a:endParaRPr lang="en-US" sz="1100" kern="1200" dirty="0"/>
        </a:p>
      </dsp:txBody>
      <dsp:txXfrm>
        <a:off x="1409658" y="58121"/>
        <a:ext cx="1803495" cy="765119"/>
      </dsp:txXfrm>
    </dsp:sp>
    <dsp:sp modelId="{01C239B3-C0CE-42DE-A134-2D75AEA40569}">
      <dsp:nvSpPr>
        <dsp:cNvPr id="0" name=""/>
        <dsp:cNvSpPr/>
      </dsp:nvSpPr>
      <dsp:spPr>
        <a:xfrm>
          <a:off x="3527399" y="58121"/>
          <a:ext cx="765119" cy="765119"/>
        </a:xfrm>
        <a:prstGeom prst="ellipse">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457BC168-8AD5-4D06-AE00-931C4C695C1A}">
      <dsp:nvSpPr>
        <dsp:cNvPr id="0" name=""/>
        <dsp:cNvSpPr/>
      </dsp:nvSpPr>
      <dsp:spPr>
        <a:xfrm>
          <a:off x="3688074" y="218796"/>
          <a:ext cx="443769" cy="443769"/>
        </a:xfrm>
        <a:prstGeom prst="rect">
          <a:avLst/>
        </a:prstGeom>
        <a:blipFill>
          <a:blip xmlns:r="http://schemas.openxmlformats.org/officeDocument/2006/relationships" r:embed="rId3" cstate="print">
            <a:extLst>
              <a:ext uri="{28A0092B-C50C-407E-A947-70E740481C1C}">
                <a14:useLocalDpi xmlns:a14="http://schemas.microsoft.com/office/drawing/2010/main" val="0"/>
              </a:ext>
              <a:ext uri="{96DAC541-7B7A-43D3-8B79-37D633B846F1}">
                <asvg:svgBlip xmlns:asvg="http://schemas.microsoft.com/office/drawing/2016/SVG/main" xmlns="" r:embed="rId4"/>
              </a:ext>
            </a:extLst>
          </a:blip>
          <a:stretch>
            <a:fillRect/>
          </a:stretch>
        </a:blipFill>
        <a:ln w="15875"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6E047587-6CD0-45F7-B180-D90201C129E7}">
      <dsp:nvSpPr>
        <dsp:cNvPr id="0" name=""/>
        <dsp:cNvSpPr/>
      </dsp:nvSpPr>
      <dsp:spPr>
        <a:xfrm>
          <a:off x="4466274" y="35385"/>
          <a:ext cx="1783891" cy="81059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lvl="0" algn="l" defTabSz="488950">
            <a:lnSpc>
              <a:spcPct val="90000"/>
            </a:lnSpc>
            <a:spcBef>
              <a:spcPct val="0"/>
            </a:spcBef>
            <a:spcAft>
              <a:spcPct val="35000"/>
            </a:spcAft>
          </a:pPr>
          <a:r>
            <a:rPr lang="tr-TR" sz="1100" kern="1200" dirty="0"/>
            <a:t>Sigorta işlemleri için kurum onaylı </a:t>
          </a:r>
          <a:r>
            <a:rPr lang="tr-TR" sz="1100" b="1" kern="1200" dirty="0"/>
            <a:t>“Zorunlu Staj Formu”</a:t>
          </a:r>
          <a:r>
            <a:rPr lang="tr-TR" sz="1100" kern="1200" dirty="0"/>
            <a:t> nu staja başlamadan </a:t>
          </a:r>
          <a:r>
            <a:rPr lang="tr-TR" sz="1100" b="1" kern="1200" dirty="0"/>
            <a:t>en geç 5 gün öncesine kadar</a:t>
          </a:r>
          <a:r>
            <a:rPr lang="tr-TR" sz="1100" kern="1200" dirty="0"/>
            <a:t> </a:t>
          </a:r>
          <a:r>
            <a:rPr lang="tr-TR" sz="1100" b="1" u="sng" kern="1200" dirty="0">
              <a:solidFill>
                <a:srgbClr val="FF0000"/>
              </a:solidFill>
            </a:rPr>
            <a:t>burhantas@sdu.edu.tr</a:t>
          </a:r>
          <a:r>
            <a:rPr lang="tr-TR" sz="1100" b="0" kern="1200" dirty="0"/>
            <a:t> </a:t>
          </a:r>
          <a:r>
            <a:rPr lang="tr-TR" sz="1100" kern="1200" dirty="0"/>
            <a:t>mail adresine göndermeniz gerekmektedir.</a:t>
          </a:r>
          <a:endParaRPr lang="en-US" sz="1100" kern="1200" dirty="0"/>
        </a:p>
      </dsp:txBody>
      <dsp:txXfrm>
        <a:off x="4466274" y="35385"/>
        <a:ext cx="1783891" cy="810590"/>
      </dsp:txXfrm>
    </dsp:sp>
    <dsp:sp modelId="{EE687317-A10F-4F5F-A4A5-B1D0EE1CFAEF}">
      <dsp:nvSpPr>
        <dsp:cNvPr id="0" name=""/>
        <dsp:cNvSpPr/>
      </dsp:nvSpPr>
      <dsp:spPr>
        <a:xfrm>
          <a:off x="480584" y="1467146"/>
          <a:ext cx="765119" cy="765119"/>
        </a:xfrm>
        <a:prstGeom prst="ellipse">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993E7CA5-84F3-4F3C-BA1C-7DFB32844566}">
      <dsp:nvSpPr>
        <dsp:cNvPr id="0" name=""/>
        <dsp:cNvSpPr/>
      </dsp:nvSpPr>
      <dsp:spPr>
        <a:xfrm>
          <a:off x="641259" y="1627821"/>
          <a:ext cx="443769" cy="443769"/>
        </a:xfrm>
        <a:prstGeom prst="rect">
          <a:avLst/>
        </a:prstGeom>
        <a:blipFill>
          <a:blip xmlns:r="http://schemas.openxmlformats.org/officeDocument/2006/relationships" r:embed="rId5" cstate="print">
            <a:extLst>
              <a:ext uri="{28A0092B-C50C-407E-A947-70E740481C1C}">
                <a14:useLocalDpi xmlns:a14="http://schemas.microsoft.com/office/drawing/2010/main" val="0"/>
              </a:ext>
              <a:ext uri="{96DAC541-7B7A-43D3-8B79-37D633B846F1}">
                <asvg:svgBlip xmlns:asvg="http://schemas.microsoft.com/office/drawing/2016/SVG/main" xmlns="" r:embed="rId6"/>
              </a:ext>
            </a:extLst>
          </a:blip>
          <a:stretch>
            <a:fillRect/>
          </a:stretch>
        </a:blipFill>
        <a:ln w="15875"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1FE2AEE8-1715-4F63-8472-FFAE1B7C935A}">
      <dsp:nvSpPr>
        <dsp:cNvPr id="0" name=""/>
        <dsp:cNvSpPr/>
      </dsp:nvSpPr>
      <dsp:spPr>
        <a:xfrm>
          <a:off x="1409658" y="1467146"/>
          <a:ext cx="1803495" cy="76511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lvl="0" algn="l" defTabSz="488950">
            <a:lnSpc>
              <a:spcPct val="90000"/>
            </a:lnSpc>
            <a:spcBef>
              <a:spcPct val="0"/>
            </a:spcBef>
            <a:spcAft>
              <a:spcPct val="35000"/>
            </a:spcAft>
          </a:pPr>
          <a:r>
            <a:rPr lang="tr-TR" sz="1100" b="1" kern="1200" dirty="0"/>
            <a:t>Staj süresi 30 iş günüdür.</a:t>
          </a:r>
          <a:r>
            <a:rPr lang="tr-TR" sz="1100" kern="1200" dirty="0"/>
            <a:t> </a:t>
          </a:r>
          <a:endParaRPr lang="en-US" sz="1100" kern="1200" dirty="0"/>
        </a:p>
      </dsp:txBody>
      <dsp:txXfrm>
        <a:off x="1409658" y="1467146"/>
        <a:ext cx="1803495" cy="765119"/>
      </dsp:txXfrm>
    </dsp:sp>
    <dsp:sp modelId="{E113E494-850C-4A4B-9B16-C60C8C8C8419}">
      <dsp:nvSpPr>
        <dsp:cNvPr id="0" name=""/>
        <dsp:cNvSpPr/>
      </dsp:nvSpPr>
      <dsp:spPr>
        <a:xfrm>
          <a:off x="3527399" y="1467146"/>
          <a:ext cx="765119" cy="765119"/>
        </a:xfrm>
        <a:prstGeom prst="ellipse">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3E907C01-CE96-4D57-A550-5DFC66F65F7B}">
      <dsp:nvSpPr>
        <dsp:cNvPr id="0" name=""/>
        <dsp:cNvSpPr/>
      </dsp:nvSpPr>
      <dsp:spPr>
        <a:xfrm>
          <a:off x="3688074" y="1627821"/>
          <a:ext cx="443769" cy="443769"/>
        </a:xfrm>
        <a:prstGeom prst="rect">
          <a:avLst/>
        </a:prstGeom>
        <a:blipFill>
          <a:blip xmlns:r="http://schemas.openxmlformats.org/officeDocument/2006/relationships" r:embed="rId7" cstate="print">
            <a:extLst>
              <a:ext uri="{28A0092B-C50C-407E-A947-70E740481C1C}">
                <a14:useLocalDpi xmlns:a14="http://schemas.microsoft.com/office/drawing/2010/main" val="0"/>
              </a:ext>
              <a:ext uri="{96DAC541-7B7A-43D3-8B79-37D633B846F1}">
                <asvg:svgBlip xmlns:asvg="http://schemas.microsoft.com/office/drawing/2016/SVG/main" xmlns="" r:embed="rId8"/>
              </a:ext>
            </a:extLst>
          </a:blip>
          <a:stretch>
            <a:fillRect/>
          </a:stretch>
        </a:blipFill>
        <a:ln w="15875"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4A04A3CB-E458-464C-91A0-2876889AF999}">
      <dsp:nvSpPr>
        <dsp:cNvPr id="0" name=""/>
        <dsp:cNvSpPr/>
      </dsp:nvSpPr>
      <dsp:spPr>
        <a:xfrm>
          <a:off x="4456472" y="1467146"/>
          <a:ext cx="1803495" cy="76511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lvl="0" algn="l" defTabSz="488950">
            <a:lnSpc>
              <a:spcPct val="90000"/>
            </a:lnSpc>
            <a:spcBef>
              <a:spcPct val="0"/>
            </a:spcBef>
            <a:spcAft>
              <a:spcPct val="35000"/>
            </a:spcAft>
          </a:pPr>
          <a:r>
            <a:rPr lang="tr-TR" sz="1100" kern="1200" dirty="0"/>
            <a:t>Tüm işlemler mail üzerinden gerçekleştirilecektir.</a:t>
          </a:r>
        </a:p>
        <a:p>
          <a:pPr lvl="0" algn="l" defTabSz="488950">
            <a:lnSpc>
              <a:spcPct val="90000"/>
            </a:lnSpc>
            <a:spcBef>
              <a:spcPct val="0"/>
            </a:spcBef>
            <a:spcAft>
              <a:spcPct val="35000"/>
            </a:spcAft>
          </a:pPr>
          <a:r>
            <a:rPr lang="tr-TR" sz="1100" b="1" kern="1200" dirty="0"/>
            <a:t>Hiçbir şekilde telefonla aramayınız ve </a:t>
          </a:r>
          <a:r>
            <a:rPr lang="tr-TR" sz="1100" b="1" kern="1200" dirty="0" err="1"/>
            <a:t>Whatsapp</a:t>
          </a:r>
          <a:r>
            <a:rPr lang="tr-TR" sz="1100" b="1" kern="1200" dirty="0"/>
            <a:t> üzerinden yazmayınız.</a:t>
          </a:r>
          <a:r>
            <a:rPr lang="tr-TR" sz="1100" kern="1200" dirty="0"/>
            <a:t> </a:t>
          </a:r>
          <a:endParaRPr lang="en-US" sz="1100" kern="1200" dirty="0"/>
        </a:p>
      </dsp:txBody>
      <dsp:txXfrm>
        <a:off x="4456472" y="1467146"/>
        <a:ext cx="1803495" cy="765119"/>
      </dsp:txXfrm>
    </dsp:sp>
    <dsp:sp modelId="{2E7CA594-33C0-41D9-8F18-56C408125DFD}">
      <dsp:nvSpPr>
        <dsp:cNvPr id="0" name=""/>
        <dsp:cNvSpPr/>
      </dsp:nvSpPr>
      <dsp:spPr>
        <a:xfrm>
          <a:off x="480584" y="2853435"/>
          <a:ext cx="765119" cy="765119"/>
        </a:xfrm>
        <a:prstGeom prst="ellipse">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F1DAAD42-FFBB-4A07-B915-728F37D1D76A}">
      <dsp:nvSpPr>
        <dsp:cNvPr id="0" name=""/>
        <dsp:cNvSpPr/>
      </dsp:nvSpPr>
      <dsp:spPr>
        <a:xfrm>
          <a:off x="641259" y="3014110"/>
          <a:ext cx="443769" cy="443769"/>
        </a:xfrm>
        <a:prstGeom prst="rect">
          <a:avLst/>
        </a:prstGeom>
        <a:blipFill>
          <a:blip xmlns:r="http://schemas.openxmlformats.org/officeDocument/2006/relationships" r:embed="rId9" cstate="print">
            <a:extLst>
              <a:ext uri="{28A0092B-C50C-407E-A947-70E740481C1C}">
                <a14:useLocalDpi xmlns:a14="http://schemas.microsoft.com/office/drawing/2010/main" val="0"/>
              </a:ext>
              <a:ext uri="{96DAC541-7B7A-43D3-8B79-37D633B846F1}">
                <asvg:svgBlip xmlns:asvg="http://schemas.microsoft.com/office/drawing/2016/SVG/main" xmlns="" r:embed="rId10"/>
              </a:ext>
            </a:extLst>
          </a:blip>
          <a:stretch>
            <a:fillRect/>
          </a:stretch>
        </a:blipFill>
        <a:ln w="15875"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D36D3881-17C2-477A-9A90-1EFF285A0904}">
      <dsp:nvSpPr>
        <dsp:cNvPr id="0" name=""/>
        <dsp:cNvSpPr/>
      </dsp:nvSpPr>
      <dsp:spPr>
        <a:xfrm>
          <a:off x="1409658" y="2853435"/>
          <a:ext cx="1803495" cy="76511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lvl="0" algn="l" defTabSz="488950">
            <a:lnSpc>
              <a:spcPct val="90000"/>
            </a:lnSpc>
            <a:spcBef>
              <a:spcPct val="0"/>
            </a:spcBef>
            <a:spcAft>
              <a:spcPct val="35000"/>
            </a:spcAft>
          </a:pPr>
          <a:r>
            <a:rPr lang="tr-TR" sz="1100" kern="1200" dirty="0"/>
            <a:t>Yaz okulu ile staj aynı anda </a:t>
          </a:r>
          <a:r>
            <a:rPr lang="tr-TR" sz="1100" b="1" kern="1200" dirty="0"/>
            <a:t>yapılamaz</a:t>
          </a:r>
          <a:r>
            <a:rPr lang="tr-TR" sz="1100" kern="1200" dirty="0"/>
            <a:t>. Derslerinizi buna göre ayarlamayı unutmayınız.</a:t>
          </a:r>
          <a:endParaRPr lang="en-US" sz="1100" kern="1200" dirty="0"/>
        </a:p>
      </dsp:txBody>
      <dsp:txXfrm>
        <a:off x="1409658" y="2853435"/>
        <a:ext cx="1803495" cy="765119"/>
      </dsp:txXfrm>
    </dsp:sp>
    <dsp:sp modelId="{54CE5B49-A1F9-4A96-99A8-96668894270B}">
      <dsp:nvSpPr>
        <dsp:cNvPr id="0" name=""/>
        <dsp:cNvSpPr/>
      </dsp:nvSpPr>
      <dsp:spPr>
        <a:xfrm>
          <a:off x="3527399" y="2853435"/>
          <a:ext cx="765119" cy="765119"/>
        </a:xfrm>
        <a:prstGeom prst="ellipse">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CBF7AD24-0933-4899-9847-3EF41220F6AB}">
      <dsp:nvSpPr>
        <dsp:cNvPr id="0" name=""/>
        <dsp:cNvSpPr/>
      </dsp:nvSpPr>
      <dsp:spPr>
        <a:xfrm>
          <a:off x="3688074" y="3014110"/>
          <a:ext cx="443769" cy="443769"/>
        </a:xfrm>
        <a:prstGeom prst="rect">
          <a:avLst/>
        </a:prstGeom>
        <a:blipFill>
          <a:blip xmlns:r="http://schemas.openxmlformats.org/officeDocument/2006/relationships" r:embed="rId11" cstate="print">
            <a:extLst>
              <a:ext uri="{28A0092B-C50C-407E-A947-70E740481C1C}">
                <a14:useLocalDpi xmlns:a14="http://schemas.microsoft.com/office/drawing/2010/main" val="0"/>
              </a:ext>
              <a:ext uri="{96DAC541-7B7A-43D3-8B79-37D633B846F1}">
                <asvg:svgBlip xmlns:asvg="http://schemas.microsoft.com/office/drawing/2016/SVG/main" xmlns="" r:embed="rId12"/>
              </a:ext>
            </a:extLst>
          </a:blip>
          <a:stretch>
            <a:fillRect/>
          </a:stretch>
        </a:blipFill>
        <a:ln w="15875"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B16666D6-D940-4D71-9468-5AFE0FE0C037}">
      <dsp:nvSpPr>
        <dsp:cNvPr id="0" name=""/>
        <dsp:cNvSpPr/>
      </dsp:nvSpPr>
      <dsp:spPr>
        <a:xfrm>
          <a:off x="4521975" y="2520279"/>
          <a:ext cx="1803495" cy="76511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lvl="0" algn="l" defTabSz="488950">
            <a:lnSpc>
              <a:spcPct val="90000"/>
            </a:lnSpc>
            <a:spcBef>
              <a:spcPct val="0"/>
            </a:spcBef>
            <a:spcAft>
              <a:spcPct val="35000"/>
            </a:spcAft>
          </a:pPr>
          <a:endParaRPr lang="tr-TR" sz="1100" kern="1200" dirty="0"/>
        </a:p>
        <a:p>
          <a:pPr lvl="0" algn="l" defTabSz="488950">
            <a:lnSpc>
              <a:spcPct val="90000"/>
            </a:lnSpc>
            <a:spcBef>
              <a:spcPct val="0"/>
            </a:spcBef>
            <a:spcAft>
              <a:spcPct val="35000"/>
            </a:spcAft>
          </a:pPr>
          <a:endParaRPr lang="tr-TR" sz="1100" kern="1200" dirty="0"/>
        </a:p>
        <a:p>
          <a:pPr lvl="0" algn="l" defTabSz="488950">
            <a:lnSpc>
              <a:spcPct val="90000"/>
            </a:lnSpc>
            <a:spcBef>
              <a:spcPct val="0"/>
            </a:spcBef>
            <a:spcAft>
              <a:spcPct val="35000"/>
            </a:spcAft>
          </a:pPr>
          <a:endParaRPr lang="tr-TR" sz="1100" kern="1200" dirty="0"/>
        </a:p>
        <a:p>
          <a:pPr lvl="0" algn="l" defTabSz="488950">
            <a:lnSpc>
              <a:spcPct val="90000"/>
            </a:lnSpc>
            <a:spcBef>
              <a:spcPct val="0"/>
            </a:spcBef>
            <a:spcAft>
              <a:spcPct val="35000"/>
            </a:spcAft>
          </a:pPr>
          <a:r>
            <a:rPr lang="tr-TR" sz="1600" b="1" kern="1200" dirty="0">
              <a:solidFill>
                <a:srgbClr val="FF0000"/>
              </a:solidFill>
            </a:rPr>
            <a:t>DİĞER SAYFADAKİ ZORUNLU YAZ STAJI SON BAŞVURU TARİHLERİNİ DİKKATE ALINIZ</a:t>
          </a:r>
          <a:r>
            <a:rPr lang="tr-TR" sz="1100" b="1" kern="1200" dirty="0">
              <a:solidFill>
                <a:srgbClr val="002060"/>
              </a:solidFill>
            </a:rPr>
            <a:t>.</a:t>
          </a:r>
          <a:endParaRPr lang="en-US" sz="1100" b="1" kern="1200" dirty="0">
            <a:solidFill>
              <a:srgbClr val="002060"/>
            </a:solidFill>
          </a:endParaRPr>
        </a:p>
      </dsp:txBody>
      <dsp:txXfrm>
        <a:off x="4521975" y="2520279"/>
        <a:ext cx="1803495" cy="765119"/>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636CC64-4003-4FFA-8E26-2DD177F01D48}">
      <dsp:nvSpPr>
        <dsp:cNvPr id="0" name=""/>
        <dsp:cNvSpPr/>
      </dsp:nvSpPr>
      <dsp:spPr>
        <a:xfrm>
          <a:off x="411152" y="379814"/>
          <a:ext cx="669990" cy="669990"/>
        </a:xfrm>
        <a:prstGeom prst="rect">
          <a:avLst/>
        </a:prstGeom>
        <a:blipFill>
          <a:blip xmlns:r="http://schemas.openxmlformats.org/officeDocument/2006/relationships" r:embed="rId1" cstate="print">
            <a:extLst>
              <a:ext uri="{28A0092B-C50C-407E-A947-70E740481C1C}">
                <a14:useLocalDpi xmlns:a14="http://schemas.microsoft.com/office/drawing/2010/main" val="0"/>
              </a:ext>
              <a:ext uri="{96DAC541-7B7A-43D3-8B79-37D633B846F1}">
                <asvg:svgBlip xmlns:asvg="http://schemas.microsoft.com/office/drawing/2016/SVG/main" xmlns="" r:embed="rId2"/>
              </a:ext>
            </a:extLst>
          </a:blip>
          <a:stretch>
            <a:fillRect/>
          </a:stretch>
        </a:blipFill>
        <a:ln w="15875"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8A612B2E-2DF6-43DB-9663-CC0B2C544A8C}">
      <dsp:nvSpPr>
        <dsp:cNvPr id="0" name=""/>
        <dsp:cNvSpPr/>
      </dsp:nvSpPr>
      <dsp:spPr>
        <a:xfrm>
          <a:off x="1714" y="1483996"/>
          <a:ext cx="1488867" cy="179013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lvl="0" algn="ctr" defTabSz="488950">
            <a:lnSpc>
              <a:spcPct val="90000"/>
            </a:lnSpc>
            <a:spcBef>
              <a:spcPct val="0"/>
            </a:spcBef>
            <a:spcAft>
              <a:spcPct val="35000"/>
            </a:spcAft>
          </a:pPr>
          <a:r>
            <a:rPr lang="tr-TR" sz="1100" kern="1200" dirty="0"/>
            <a:t>İş Sağlığı ve Güvenliği Sertifikası ile ilgili tüm sorunlar </a:t>
          </a:r>
          <a:r>
            <a:rPr lang="tr-TR" sz="1100" b="0" kern="1200" dirty="0"/>
            <a:t>için</a:t>
          </a:r>
        </a:p>
        <a:p>
          <a:pPr lvl="0" algn="ctr" defTabSz="488950">
            <a:lnSpc>
              <a:spcPct val="90000"/>
            </a:lnSpc>
            <a:spcBef>
              <a:spcPct val="0"/>
            </a:spcBef>
            <a:spcAft>
              <a:spcPct val="35000"/>
            </a:spcAft>
          </a:pPr>
          <a:r>
            <a:rPr lang="tr-TR" sz="1100" b="1" kern="1200" dirty="0">
              <a:solidFill>
                <a:srgbClr val="FF0000"/>
              </a:solidFill>
            </a:rPr>
            <a:t>Öğrenci İşleri Daire Başkanlığı</a:t>
          </a:r>
        </a:p>
        <a:p>
          <a:pPr lvl="0" algn="ctr" defTabSz="488950">
            <a:lnSpc>
              <a:spcPct val="90000"/>
            </a:lnSpc>
            <a:spcBef>
              <a:spcPct val="0"/>
            </a:spcBef>
            <a:spcAft>
              <a:spcPct val="35000"/>
            </a:spcAft>
          </a:pPr>
          <a:r>
            <a:rPr lang="tr-TR" sz="1100" kern="1200" dirty="0"/>
            <a:t>ile görüşmeniz gerekmektedir.</a:t>
          </a:r>
        </a:p>
        <a:p>
          <a:pPr lvl="0" algn="ctr" defTabSz="488950">
            <a:lnSpc>
              <a:spcPct val="90000"/>
            </a:lnSpc>
            <a:spcBef>
              <a:spcPct val="0"/>
            </a:spcBef>
            <a:spcAft>
              <a:spcPct val="35000"/>
            </a:spcAft>
          </a:pPr>
          <a:r>
            <a:rPr lang="tr-TR" sz="1100" b="1" i="0" kern="1200" dirty="0">
              <a:solidFill>
                <a:srgbClr val="C00000"/>
              </a:solidFill>
            </a:rPr>
            <a:t>Bu konu ile ilgili olarak bizim hiçbir yetkimiz ve bilgimiz bulunmamaktadır.</a:t>
          </a:r>
          <a:endParaRPr lang="en-US" sz="1100" b="1" i="0" kern="1200" dirty="0">
            <a:solidFill>
              <a:srgbClr val="C00000"/>
            </a:solidFill>
          </a:endParaRPr>
        </a:p>
      </dsp:txBody>
      <dsp:txXfrm>
        <a:off x="1714" y="1483996"/>
        <a:ext cx="1488867" cy="1790130"/>
      </dsp:txXfrm>
    </dsp:sp>
    <dsp:sp modelId="{296EDF5D-D2D5-4C9F-A937-7127514D67ED}">
      <dsp:nvSpPr>
        <dsp:cNvPr id="0" name=""/>
        <dsp:cNvSpPr/>
      </dsp:nvSpPr>
      <dsp:spPr>
        <a:xfrm>
          <a:off x="2160571" y="379814"/>
          <a:ext cx="669990" cy="669990"/>
        </a:xfrm>
        <a:prstGeom prst="rect">
          <a:avLst/>
        </a:prstGeom>
        <a:blipFill>
          <a:blip xmlns:r="http://schemas.openxmlformats.org/officeDocument/2006/relationships" r:embed="rId3" cstate="print">
            <a:extLst>
              <a:ext uri="{28A0092B-C50C-407E-A947-70E740481C1C}">
                <a14:useLocalDpi xmlns:a14="http://schemas.microsoft.com/office/drawing/2010/main" val="0"/>
              </a:ext>
              <a:ext uri="{96DAC541-7B7A-43D3-8B79-37D633B846F1}">
                <asvg:svgBlip xmlns:asvg="http://schemas.microsoft.com/office/drawing/2016/SVG/main" xmlns="" r:embed="rId4"/>
              </a:ext>
            </a:extLst>
          </a:blip>
          <a:stretch>
            <a:fillRect/>
          </a:stretch>
        </a:blipFill>
        <a:ln w="15875"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9121B2AE-BD06-4015-AC76-F50203987CFD}">
      <dsp:nvSpPr>
        <dsp:cNvPr id="0" name=""/>
        <dsp:cNvSpPr/>
      </dsp:nvSpPr>
      <dsp:spPr>
        <a:xfrm>
          <a:off x="1751133" y="1483996"/>
          <a:ext cx="1488867" cy="179013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lvl="0" algn="ctr" defTabSz="488950">
            <a:lnSpc>
              <a:spcPct val="90000"/>
            </a:lnSpc>
            <a:spcBef>
              <a:spcPct val="0"/>
            </a:spcBef>
            <a:spcAft>
              <a:spcPct val="35000"/>
            </a:spcAft>
          </a:pPr>
          <a:r>
            <a:rPr lang="tr-TR" sz="1100" kern="1200" dirty="0"/>
            <a:t>Resmi tatillerde ve dönem içerisinde</a:t>
          </a:r>
        </a:p>
        <a:p>
          <a:pPr lvl="0" algn="ctr" defTabSz="488950">
            <a:lnSpc>
              <a:spcPct val="90000"/>
            </a:lnSpc>
            <a:spcBef>
              <a:spcPct val="0"/>
            </a:spcBef>
            <a:spcAft>
              <a:spcPct val="35000"/>
            </a:spcAft>
          </a:pPr>
          <a:r>
            <a:rPr lang="tr-TR" sz="1100" b="1" kern="1200" dirty="0">
              <a:solidFill>
                <a:srgbClr val="C00000"/>
              </a:solidFill>
            </a:rPr>
            <a:t>staj yapılamaz.</a:t>
          </a:r>
          <a:endParaRPr lang="en-US" sz="1100" b="1" kern="1200" dirty="0">
            <a:solidFill>
              <a:srgbClr val="C00000"/>
            </a:solidFill>
          </a:endParaRPr>
        </a:p>
      </dsp:txBody>
      <dsp:txXfrm>
        <a:off x="1751133" y="1483996"/>
        <a:ext cx="1488867" cy="1790130"/>
      </dsp:txXfrm>
    </dsp:sp>
    <dsp:sp modelId="{46F39220-AB99-441C-91F8-CC55DBCEC9F2}">
      <dsp:nvSpPr>
        <dsp:cNvPr id="0" name=""/>
        <dsp:cNvSpPr/>
      </dsp:nvSpPr>
      <dsp:spPr>
        <a:xfrm>
          <a:off x="3909990" y="379814"/>
          <a:ext cx="669990" cy="669990"/>
        </a:xfrm>
        <a:prstGeom prst="rect">
          <a:avLst/>
        </a:prstGeom>
        <a:blipFill>
          <a:blip xmlns:r="http://schemas.openxmlformats.org/officeDocument/2006/relationships" r:embed="rId5" cstate="print">
            <a:extLst>
              <a:ext uri="{28A0092B-C50C-407E-A947-70E740481C1C}">
                <a14:useLocalDpi xmlns:a14="http://schemas.microsoft.com/office/drawing/2010/main" val="0"/>
              </a:ext>
              <a:ext uri="{96DAC541-7B7A-43D3-8B79-37D633B846F1}">
                <asvg:svgBlip xmlns:asvg="http://schemas.microsoft.com/office/drawing/2016/SVG/main" xmlns="" r:embed="rId6"/>
              </a:ext>
            </a:extLst>
          </a:blip>
          <a:stretch>
            <a:fillRect/>
          </a:stretch>
        </a:blipFill>
        <a:ln w="15875"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F013F184-3864-4760-82D4-A39D89C67D4B}">
      <dsp:nvSpPr>
        <dsp:cNvPr id="0" name=""/>
        <dsp:cNvSpPr/>
      </dsp:nvSpPr>
      <dsp:spPr>
        <a:xfrm>
          <a:off x="3500552" y="1483996"/>
          <a:ext cx="1488867" cy="179013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lvl="0" algn="ctr" defTabSz="488950">
            <a:lnSpc>
              <a:spcPct val="90000"/>
            </a:lnSpc>
            <a:spcBef>
              <a:spcPct val="0"/>
            </a:spcBef>
            <a:spcAft>
              <a:spcPct val="35000"/>
            </a:spcAft>
          </a:pPr>
          <a:r>
            <a:rPr lang="tr-TR" sz="1100" kern="1200" dirty="0"/>
            <a:t>Staj yapacaklar; özel firmalarda Pazar günleri, devlet kurumlarında Cumartesi/Pazar günleri resmi olarak staj yapamazlar. Staj defterlerinde bu günlere ait iş yazılı olması halinde o günler staj değerlendirme komisyonu tarafından geçersiz sayılacaktır.</a:t>
          </a:r>
          <a:endParaRPr lang="en-US" sz="1100" kern="1200" dirty="0"/>
        </a:p>
      </dsp:txBody>
      <dsp:txXfrm>
        <a:off x="3500552" y="1483996"/>
        <a:ext cx="1488867" cy="1790130"/>
      </dsp:txXfrm>
    </dsp:sp>
    <dsp:sp modelId="{AD3ADCFE-3BA5-4D13-B5AA-F74BEAB33ED8}">
      <dsp:nvSpPr>
        <dsp:cNvPr id="0" name=""/>
        <dsp:cNvSpPr/>
      </dsp:nvSpPr>
      <dsp:spPr>
        <a:xfrm>
          <a:off x="5659409" y="379814"/>
          <a:ext cx="669990" cy="669990"/>
        </a:xfrm>
        <a:prstGeom prst="rect">
          <a:avLst/>
        </a:prstGeom>
        <a:blipFill>
          <a:blip xmlns:r="http://schemas.openxmlformats.org/officeDocument/2006/relationships" r:embed="rId7" cstate="print">
            <a:extLst>
              <a:ext uri="{28A0092B-C50C-407E-A947-70E740481C1C}">
                <a14:useLocalDpi xmlns:a14="http://schemas.microsoft.com/office/drawing/2010/main" val="0"/>
              </a:ext>
              <a:ext uri="{96DAC541-7B7A-43D3-8B79-37D633B846F1}">
                <asvg:svgBlip xmlns:asvg="http://schemas.microsoft.com/office/drawing/2016/SVG/main" xmlns="" r:embed="rId8"/>
              </a:ext>
            </a:extLst>
          </a:blip>
          <a:stretch>
            <a:fillRect/>
          </a:stretch>
        </a:blipFill>
        <a:ln w="15875"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3C793B91-BE8A-4259-9AE3-770EC6DF5633}">
      <dsp:nvSpPr>
        <dsp:cNvPr id="0" name=""/>
        <dsp:cNvSpPr/>
      </dsp:nvSpPr>
      <dsp:spPr>
        <a:xfrm>
          <a:off x="5249971" y="1483996"/>
          <a:ext cx="1488867" cy="179013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lvl="0" algn="ctr" defTabSz="488950">
            <a:lnSpc>
              <a:spcPct val="90000"/>
            </a:lnSpc>
            <a:spcBef>
              <a:spcPct val="0"/>
            </a:spcBef>
            <a:spcAft>
              <a:spcPct val="35000"/>
            </a:spcAft>
          </a:pPr>
          <a:r>
            <a:rPr lang="tr-TR" sz="1100" kern="1200" dirty="0"/>
            <a:t>Staj raporları yazımı okunaklı olacak şekilde tükenmez kalemle veya bilgisayar ortamında yazılacaktır. Staj defterini bilgisayar ortamında yazmak isteyenler için Word dosyası da paylaşılacaktır. Staj defterini bilgisayar üzerinden dolduracaklar için kesinlikle yazı karakteri olarak </a:t>
          </a:r>
          <a:r>
            <a:rPr lang="tr-TR" sz="1100" b="1" kern="1200" dirty="0"/>
            <a:t>14 punto </a:t>
          </a:r>
          <a:r>
            <a:rPr lang="tr-TR" sz="1100" kern="1200" dirty="0"/>
            <a:t>ve  </a:t>
          </a:r>
          <a:r>
            <a:rPr lang="tr-TR" sz="1100" b="1" kern="1200" dirty="0"/>
            <a:t>Times New Roman </a:t>
          </a:r>
          <a:r>
            <a:rPr lang="tr-TR" sz="1100" kern="1200" dirty="0"/>
            <a:t>kullanılmalıdır.</a:t>
          </a:r>
          <a:endParaRPr lang="en-US" sz="1100" kern="1200" dirty="0"/>
        </a:p>
      </dsp:txBody>
      <dsp:txXfrm>
        <a:off x="5249971" y="1483996"/>
        <a:ext cx="1488867" cy="1790130"/>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A99AB89-7DD8-40FF-BB3D-4D64B152F5D0}">
      <dsp:nvSpPr>
        <dsp:cNvPr id="0" name=""/>
        <dsp:cNvSpPr/>
      </dsp:nvSpPr>
      <dsp:spPr>
        <a:xfrm>
          <a:off x="884026" y="593382"/>
          <a:ext cx="1377000" cy="1377000"/>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xmlns="" r:embed="rId2"/>
              </a:ext>
            </a:extLst>
          </a:blip>
          <a:stretch>
            <a:fillRect/>
          </a:stretch>
        </a:blipFill>
        <a:ln w="15875"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E88DFC00-9F91-4CAB-8F0B-84509E8284E3}">
      <dsp:nvSpPr>
        <dsp:cNvPr id="0" name=""/>
        <dsp:cNvSpPr/>
      </dsp:nvSpPr>
      <dsp:spPr>
        <a:xfrm>
          <a:off x="42526" y="2340558"/>
          <a:ext cx="306000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lvl="0" algn="ctr" defTabSz="1111250">
            <a:lnSpc>
              <a:spcPct val="90000"/>
            </a:lnSpc>
            <a:spcBef>
              <a:spcPct val="0"/>
            </a:spcBef>
            <a:spcAft>
              <a:spcPct val="35000"/>
            </a:spcAft>
          </a:pPr>
          <a:r>
            <a:rPr lang="tr-TR" sz="2500" b="1" kern="1200"/>
            <a:t>Teşekkür ederiz.</a:t>
          </a:r>
          <a:endParaRPr lang="en-US" sz="2500" kern="1200"/>
        </a:p>
      </dsp:txBody>
      <dsp:txXfrm>
        <a:off x="42526" y="2340558"/>
        <a:ext cx="3060000" cy="720000"/>
      </dsp:txXfrm>
    </dsp:sp>
    <dsp:sp modelId="{5CD03E27-1FEA-415F-8F4B-A5666065DBF7}">
      <dsp:nvSpPr>
        <dsp:cNvPr id="0" name=""/>
        <dsp:cNvSpPr/>
      </dsp:nvSpPr>
      <dsp:spPr>
        <a:xfrm>
          <a:off x="4479526" y="593382"/>
          <a:ext cx="1377000" cy="1377000"/>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xmlns="" r:embed="rId4"/>
              </a:ext>
            </a:extLst>
          </a:blip>
          <a:stretch>
            <a:fillRect/>
          </a:stretch>
        </a:blipFill>
        <a:ln w="15875"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3972A2AC-C9F0-451B-8A42-AD161323A75C}">
      <dsp:nvSpPr>
        <dsp:cNvPr id="0" name=""/>
        <dsp:cNvSpPr/>
      </dsp:nvSpPr>
      <dsp:spPr>
        <a:xfrm>
          <a:off x="3638026" y="2340558"/>
          <a:ext cx="306000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lvl="0" algn="ctr" defTabSz="1111250">
            <a:lnSpc>
              <a:spcPct val="90000"/>
            </a:lnSpc>
            <a:spcBef>
              <a:spcPct val="0"/>
            </a:spcBef>
            <a:spcAft>
              <a:spcPct val="35000"/>
            </a:spcAft>
          </a:pPr>
          <a:r>
            <a:rPr lang="tr-TR" sz="2500" b="1" kern="1200"/>
            <a:t>İşletme Bölümü Staj Komisyonu</a:t>
          </a:r>
          <a:endParaRPr lang="en-US" sz="2500" kern="1200"/>
        </a:p>
      </dsp:txBody>
      <dsp:txXfrm>
        <a:off x="3638026" y="2340558"/>
        <a:ext cx="3060000" cy="720000"/>
      </dsp:txXfrm>
    </dsp:sp>
  </dsp:spTree>
</dsp:drawing>
</file>

<file path=ppt/diagrams/layout1.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xmlns="">
        <a:lvl1pPr>
          <a:lnSpc>
            <a:spcPct val="100000"/>
          </a:lnSpc>
        </a:lvl1pPr>
        <a:lvl2pPr>
          <a:lnSpc>
            <a:spcPct val="100000"/>
          </a:lnSpc>
        </a:lvl2pPr>
      </dgm1612:lstStyle>
    </a:ext>
  </dgm:extLst>
</dgm:layoutDef>
</file>

<file path=ppt/diagrams/layout2.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3.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4.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18/2/layout/IconCircleList">
  <dgm:title val="Icon Circle List"/>
  <dgm:desc val="Use to show non-sequential or grouped chunks of information accompanied by related visuals. Circular shapes can hold an icon or small picture and corresponding text box shows Level 1 text. Works best for icons or small pictures with medium-length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alg type="sp"/>
    <dgm:shape xmlns:r="http://schemas.openxmlformats.org/officeDocument/2006/relationships" r:blip="">
      <dgm:adjLst/>
    </dgm:shape>
    <dgm:presOf/>
    <dgm:choose name="Name0">
      <dgm:if name="Name1" axis="ch" ptType="node" func="cnt" op="lte" val="3">
        <dgm:constrLst>
          <dgm:constr type="w" for="ch" forName="container" refType="w"/>
          <dgm:constr type="h" for="ch" forName="container" refType="h" fact="0.4"/>
        </dgm:constrLst>
      </dgm:if>
      <dgm:else name="Name2">
        <dgm:constrLst>
          <dgm:constr type="w" for="ch" forName="container" refType="w"/>
          <dgm:constr type="h" for="ch" forName="container" refType="h"/>
        </dgm:constrLst>
      </dgm:else>
    </dgm:choose>
    <dgm:ruleLst>
      <dgm:rule type="h" for="ch" forName="container" val="INF" fact="NaN" max="NaN"/>
    </dgm:ruleLst>
    <dgm:layoutNode name="container">
      <dgm:varLst>
        <dgm:dir/>
        <dgm:resizeHandles val="exact"/>
      </dgm:varLst>
      <dgm:choose name="Name3">
        <dgm:if name="Name4" axis="self" func="var" arg="dir" op="equ" val="norm">
          <dgm:alg type="snake">
            <dgm:param type="grDir" val="tL"/>
            <dgm:param type="flowDir" val="row"/>
            <dgm:param type="contDir" val="sameDir"/>
          </dgm:alg>
        </dgm:if>
        <dgm:else name="Name5">
          <dgm:alg type="snake">
            <dgm:param type="grDir" val="tR"/>
            <dgm:param type="flowDir" val="row"/>
            <dgm:param type="contDir" val="sameDir"/>
          </dgm:alg>
        </dgm:else>
      </dgm:choose>
      <dgm:shape xmlns:r="http://schemas.openxmlformats.org/officeDocument/2006/relationships" r:blip="">
        <dgm:adjLst/>
      </dgm:shape>
      <dgm:presOf/>
      <dgm:constrLst>
        <dgm:constr type="w" for="ch" forName="compNode" refType="w"/>
        <dgm:constr type="h" for="ch" forName="compNode" refType="w" fact="0.28"/>
        <dgm:constr type="w" for="ch" forName="sibTrans" refType="w" refFor="ch" refForName="compNode" fact="0.115"/>
        <dgm:constr type="sp" refType="h" op="equ" fact="0.17"/>
        <dgm:constr type="primFontSz" for="des" ptType="node" op="equ" val="24"/>
        <dgm:constr type="h" for="des" forName="compNode" op="equ"/>
        <dgm:constr type="h" for="des" forName="iconBgRect" op="equ"/>
      </dgm:constrLst>
      <dgm:ruleLst>
        <dgm:rule type="w" for="ch" forName="compNode" val="60" fact="NaN" max="NaN"/>
      </dgm:ruleLst>
      <dgm:forEach name="Name6" axis="ch" ptType="node">
        <dgm:layoutNode name="compNode">
          <dgm:alg type="composite"/>
          <dgm:shape xmlns:r="http://schemas.openxmlformats.org/officeDocument/2006/relationships" r:blip="">
            <dgm:adjLst/>
          </dgm:shape>
          <dgm:presOf axis="self"/>
          <dgm:constrLst>
            <dgm:constr type="w" for="ch" forName="iconBgRect" refType="w" fact="0.28"/>
            <dgm:constr type="h" for="ch" forName="iconBgRect" refType="w" refFor="ch" refForName="iconBgRect"/>
            <dgm:constr type="t" for="ch" forName="iconBgRect"/>
            <dgm:constr type="l" for="ch" forName="iconBgRect"/>
            <dgm:constr type="w" for="ch" forName="iconRect" refType="w" refFor="ch" refForName="iconBgRect" fact="0.58"/>
            <dgm:constr type="h" for="ch" forName="iconRect" refType="w" refFor="ch" refForName="iconRect"/>
            <dgm:constr type="ctrX" for="ch" forName="iconRect" refType="ctrX" refFor="ch" refForName="iconBgRect"/>
            <dgm:constr type="ctrY" for="ch" forName="iconRect" refType="ctrY" refFor="ch" refForName="iconBgRect"/>
            <dgm:constr type="w" for="ch" forName="spaceRect" refType="w" fact="0.06"/>
            <dgm:constr type="h" for="ch" forName="spaceRect" refType="h" refFor="ch" refForName="iconBgRect"/>
            <dgm:constr type="t" for="ch" forName="spaceRect" refType="t" refFor="ch" refForName="iconBgRect"/>
            <dgm:constr type="l" for="ch" forName="spaceRect" refType="r" refFor="ch" refForName="iconBgRect"/>
            <dgm:constr type="h" for="ch" forName="textRect" refType="h" refFor="ch" refForName="iconBgRect"/>
            <dgm:constr type="t" for="ch" forName="textRect" refType="t" refFor="ch" refForName="iconBgRect"/>
            <dgm:constr type="l" for="ch" forName="textRect" refType="r" refFor="ch" refForName="spaceRect"/>
          </dgm:constrLst>
          <dgm:ruleLst/>
          <dgm:layoutNode name="iconBgRect" styleLbl="bgShp">
            <dgm:alg type="sp"/>
            <dgm:shape xmlns:r="http://schemas.openxmlformats.org/officeDocument/2006/relationships" type="ellipse" r:blip="">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choose name="Name7">
              <dgm:if name="Name8" func="var" arg="dir" op="equ" val="norm">
                <dgm:alg type="tx">
                  <dgm:param type="txAnchorVert" val="mid"/>
                  <dgm:param type="parTxLTRAlign" val="l"/>
                  <dgm:param type="shpTxLTRAlignCh" val="l"/>
                  <dgm:param type="parTxRTLAlign" val="l"/>
                  <dgm:param type="shpTxRTLAlignCh" val="l"/>
                </dgm:alg>
              </dgm:if>
              <dgm:else name="Name9">
                <dgm:alg type="tx">
                  <dgm:param type="txAnchorVert" val="mid"/>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Lst>
          </dgm:layoutNode>
        </dgm:layoutNode>
        <dgm:forEach name="Name10" axis="followSib" ptType="sibTrans" cnt="1">
          <dgm:layoutNode name="sibTrans">
            <dgm:alg type="sp"/>
            <dgm:shape xmlns:r="http://schemas.openxmlformats.org/officeDocument/2006/relationships" type="rect" r:blip="" hideGeom="1">
              <dgm:adjLst/>
            </dgm:shape>
            <dgm:presOf axis="self"/>
            <dgm:constrLst/>
            <dgm:ruleLst/>
          </dgm:layoutNode>
        </dgm:forEach>
      </dgm:forEach>
    </dgm:layoutNode>
  </dgm:layoutNode>
  <dgm:extLst>
    <a:ext uri="{68A01E43-0DF5-4B5B-8FA6-DAF915123BFB}">
      <dgm1612:lstStyle xmlns:dgm1612="http://schemas.microsoft.com/office/drawing/2016/12/diagram" xmlns="">
        <a:lvl1pPr>
          <a:lnSpc>
            <a:spcPct val="100000"/>
          </a:lnSpc>
        </a:lvl1pPr>
      </dgm1612:lstStyle>
    </a:ext>
  </dgm:extLst>
</dgm:layoutDef>
</file>

<file path=ppt/diagrams/layout6.xml><?xml version="1.0" encoding="utf-8"?>
<dgm:layoutDef xmlns:dgm="http://schemas.openxmlformats.org/drawingml/2006/diagram" xmlns:a="http://schemas.openxmlformats.org/drawingml/2006/main" uniqueId="urn:microsoft.com/office/officeart/2018/2/layout/IconLabelList">
  <dgm:title val="Icon Label List"/>
  <dgm:desc val="Use to show non-sequential or grouped chunks of information accompanied by a related visuals. Works best with icons or small pictures with short text ca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snake">
          <dgm:param type="grDir" val="tL"/>
          <dgm:param type="flowDir" val="row"/>
          <dgm:param type="contDir" val="sameDir"/>
          <dgm:param type="off" val="ctr"/>
          <dgm:param type="vertAlign" val="mid"/>
          <dgm:param type="horzAlign" val="ctr"/>
        </dgm:alg>
      </dgm:if>
      <dgm:else name="Name2">
        <dgm:alg type="snake">
          <dgm:param type="grDir" val="tR"/>
          <dgm:param type="flowDir" val="row"/>
          <dgm:param type="contDir" val="sameDir"/>
          <dgm:param type="off" val="ctr"/>
          <dgm:param type="vertAlign" val="mid"/>
          <dgm:param type="horzAlign" val="ctr"/>
        </dgm:alg>
      </dgm:else>
    </dgm:choose>
    <dgm:shape xmlns:r="http://schemas.openxmlformats.org/officeDocument/2006/relationships" r:blip="">
      <dgm:adjLst/>
    </dgm:shape>
    <dgm:presOf/>
    <dgm:choose name="Name3">
      <dgm:if name="Name4" axis="ch" ptType="node" func="cnt" op="lte" val="2">
        <dgm:constrLst>
          <dgm:constr type="h" for="ch" forName="compNode" refType="h" fact="0.4"/>
          <dgm:constr type="w" for="ch" forName="compNode" val="120"/>
          <dgm:constr type="w" for="ch" forName="sibTrans" refType="w" refFor="ch" refForName="compNode" fact="0.175"/>
          <dgm:constr type="sp" refType="w" refFor="ch" refForName="compNode" op="equ" fact="0.25"/>
          <dgm:constr type="primFontSz" for="des" ptType="node" op="equ" val="50"/>
          <dgm:constr type="h" for="des" forName="compNode" op="equ"/>
          <dgm:constr type="h" for="des" forName="textRect" op="equ"/>
        </dgm:constrLst>
      </dgm:if>
      <dgm:if name="Name5" axis="ch" ptType="node" func="cnt" op="lte" val="4">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36"/>
          <dgm:constr type="h" for="des" forName="compNode" op="equ"/>
          <dgm:constr type="h" for="des" forName="textRect" op="equ"/>
        </dgm:constrLst>
      </dgm:if>
      <dgm:else name="Name6">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24"/>
          <dgm:constr type="h" for="des" forName="compNode" op="equ"/>
          <dgm:constr type="h" for="des" forName="textRect" op="equ"/>
        </dgm:constrLst>
      </dgm:else>
    </dgm:choose>
    <dgm:ruleLst>
      <dgm:rule type="w" for="ch" forName="compNode" val="50" fact="NaN" max="NaN"/>
    </dgm:ruleLst>
    <dgm:forEach name="Name7" axis="ch" ptType="node">
      <dgm:layoutNode name="compNode">
        <dgm:alg type="composite"/>
        <dgm:shape xmlns:r="http://schemas.openxmlformats.org/officeDocument/2006/relationships" r:blip="">
          <dgm:adjLst/>
        </dgm:shape>
        <dgm:presOf axis="self"/>
        <dgm:constrLst>
          <dgm:constr type="w" for="ch" forName="iconRect" refType="w" fact="0.45"/>
          <dgm:constr type="h" for="ch" forName="iconRect" refType="w" refFor="ch" refForName="iconRect"/>
          <dgm:constr type="ctrX" for="ch" forName="iconRect" refType="w" fact="0.5"/>
          <dgm:constr type="t" for="ch" forName="iconRect"/>
          <dgm:constr type="h" for="ch" forName="spaceRect" refType="h" fact="0.15"/>
          <dgm:constr type="w" for="ch" forName="spaceRect" refType="w"/>
          <dgm:constr type="l" for="ch" forName="spaceRect"/>
          <dgm:constr type="t" for="ch" forName="spaceRect" refType="b" refFor="ch" refForName="iconRect"/>
          <dgm:constr type="h" for="ch" forName="textRect" val="20"/>
          <dgm:constr type="w" for="ch" forName="textRect" refType="w"/>
          <dgm:constr type="l" for="ch" forName="textRect"/>
          <dgm:constr type="t" for="ch" forName="textRect" refType="b" refFor="ch" refForName="spaceRect"/>
        </dgm:constrLst>
        <dgm:ruleLst>
          <dgm:rule type="h" val="INF" fact="NaN" max="NaN"/>
        </dgm:ruleLst>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 type="h" val="INF" fact="NaN" max="NaN"/>
          </dgm:ruleLst>
        </dgm:layoutNode>
      </dgm:layoutNode>
      <dgm:forEach name="Name8"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xmlns="">
        <a:lvl1pPr>
          <a:lnSpc>
            <a:spcPct val="100000"/>
          </a:lnSpc>
        </a:lvl1pPr>
      </dgm1612:lstStyle>
    </a:ext>
  </dgm:extLst>
</dgm:layoutDef>
</file>

<file path=ppt/diagrams/layout7.xml><?xml version="1.0" encoding="utf-8"?>
<dgm:layoutDef xmlns:dgm="http://schemas.openxmlformats.org/drawingml/2006/diagram" xmlns:a="http://schemas.openxmlformats.org/drawingml/2006/main" uniqueId="urn:microsoft.com/office/officeart/2018/2/layout/IconLabelList">
  <dgm:title val="Icon Label List"/>
  <dgm:desc val="Use to show non-sequential or grouped chunks of information accompanied by a related visuals. Works best with icons or small pictures with short text ca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snake">
          <dgm:param type="grDir" val="tL"/>
          <dgm:param type="flowDir" val="row"/>
          <dgm:param type="contDir" val="sameDir"/>
          <dgm:param type="off" val="ctr"/>
          <dgm:param type="vertAlign" val="mid"/>
          <dgm:param type="horzAlign" val="ctr"/>
        </dgm:alg>
      </dgm:if>
      <dgm:else name="Name2">
        <dgm:alg type="snake">
          <dgm:param type="grDir" val="tR"/>
          <dgm:param type="flowDir" val="row"/>
          <dgm:param type="contDir" val="sameDir"/>
          <dgm:param type="off" val="ctr"/>
          <dgm:param type="vertAlign" val="mid"/>
          <dgm:param type="horzAlign" val="ctr"/>
        </dgm:alg>
      </dgm:else>
    </dgm:choose>
    <dgm:shape xmlns:r="http://schemas.openxmlformats.org/officeDocument/2006/relationships" r:blip="">
      <dgm:adjLst/>
    </dgm:shape>
    <dgm:presOf/>
    <dgm:choose name="Name3">
      <dgm:if name="Name4" axis="ch" ptType="node" func="cnt" op="lte" val="2">
        <dgm:constrLst>
          <dgm:constr type="h" for="ch" forName="compNode" refType="h" fact="0.4"/>
          <dgm:constr type="w" for="ch" forName="compNode" val="120"/>
          <dgm:constr type="w" for="ch" forName="sibTrans" refType="w" refFor="ch" refForName="compNode" fact="0.175"/>
          <dgm:constr type="sp" refType="w" refFor="ch" refForName="compNode" op="equ" fact="0.25"/>
          <dgm:constr type="primFontSz" for="des" ptType="node" op="equ" val="50"/>
          <dgm:constr type="h" for="des" forName="compNode" op="equ"/>
          <dgm:constr type="h" for="des" forName="textRect" op="equ"/>
        </dgm:constrLst>
      </dgm:if>
      <dgm:if name="Name5" axis="ch" ptType="node" func="cnt" op="lte" val="4">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36"/>
          <dgm:constr type="h" for="des" forName="compNode" op="equ"/>
          <dgm:constr type="h" for="des" forName="textRect" op="equ"/>
        </dgm:constrLst>
      </dgm:if>
      <dgm:else name="Name6">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24"/>
          <dgm:constr type="h" for="des" forName="compNode" op="equ"/>
          <dgm:constr type="h" for="des" forName="textRect" op="equ"/>
        </dgm:constrLst>
      </dgm:else>
    </dgm:choose>
    <dgm:ruleLst>
      <dgm:rule type="w" for="ch" forName="compNode" val="50" fact="NaN" max="NaN"/>
    </dgm:ruleLst>
    <dgm:forEach name="Name7" axis="ch" ptType="node">
      <dgm:layoutNode name="compNode">
        <dgm:alg type="composite"/>
        <dgm:shape xmlns:r="http://schemas.openxmlformats.org/officeDocument/2006/relationships" r:blip="">
          <dgm:adjLst/>
        </dgm:shape>
        <dgm:presOf axis="self"/>
        <dgm:constrLst>
          <dgm:constr type="w" for="ch" forName="iconRect" refType="w" fact="0.45"/>
          <dgm:constr type="h" for="ch" forName="iconRect" refType="w" refFor="ch" refForName="iconRect"/>
          <dgm:constr type="ctrX" for="ch" forName="iconRect" refType="w" fact="0.5"/>
          <dgm:constr type="t" for="ch" forName="iconRect"/>
          <dgm:constr type="h" for="ch" forName="spaceRect" refType="h" fact="0.15"/>
          <dgm:constr type="w" for="ch" forName="spaceRect" refType="w"/>
          <dgm:constr type="l" for="ch" forName="spaceRect"/>
          <dgm:constr type="t" for="ch" forName="spaceRect" refType="b" refFor="ch" refForName="iconRect"/>
          <dgm:constr type="h" for="ch" forName="textRect" val="20"/>
          <dgm:constr type="w" for="ch" forName="textRect" refType="w"/>
          <dgm:constr type="l" for="ch" forName="textRect"/>
          <dgm:constr type="t" for="ch" forName="textRect" refType="b" refFor="ch" refForName="spaceRect"/>
        </dgm:constrLst>
        <dgm:ruleLst>
          <dgm:rule type="h" val="INF" fact="NaN" max="NaN"/>
        </dgm:ruleLst>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 type="h" val="INF" fact="NaN" max="NaN"/>
          </dgm:ruleLst>
        </dgm:layoutNode>
      </dgm:layoutNode>
      <dgm:forEach name="Name8"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xmlns="">
        <a:lvl1pPr>
          <a:lnSpc>
            <a:spcPct val="100000"/>
          </a:lnSpc>
        </a:lvl1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1942416" y="2514601"/>
            <a:ext cx="6600451" cy="2262781"/>
          </a:xfrm>
        </p:spPr>
        <p:txBody>
          <a:bodyPr anchor="b">
            <a:normAutofit/>
          </a:bodyPr>
          <a:lstStyle>
            <a:lvl1pPr>
              <a:defRPr sz="5400"/>
            </a:lvl1pPr>
          </a:lstStyle>
          <a:p>
            <a:r>
              <a:rPr lang="tr-TR"/>
              <a:t>Asıl başlık stilini düzenlemek için tıklayın</a:t>
            </a:r>
            <a:endParaRPr lang="en-US" dirty="0"/>
          </a:p>
        </p:txBody>
      </p:sp>
      <p:sp>
        <p:nvSpPr>
          <p:cNvPr id="3" name="Subtitle 2"/>
          <p:cNvSpPr>
            <a:spLocks noGrp="1"/>
          </p:cNvSpPr>
          <p:nvPr>
            <p:ph type="subTitle" idx="1"/>
          </p:nvPr>
        </p:nvSpPr>
        <p:spPr>
          <a:xfrm>
            <a:off x="1942416" y="4777380"/>
            <a:ext cx="6600451"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746BE992-B862-40F6-AC3C-2132DB7E2B98}" type="datetimeFigureOut">
              <a:rPr lang="tr-TR" smtClean="0"/>
              <a:pPr/>
              <a:t>25.04.2025</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8"/>
          <p:cNvSpPr/>
          <p:nvPr/>
        </p:nvSpPr>
        <p:spPr bwMode="auto">
          <a:xfrm>
            <a:off x="-31719" y="4321158"/>
            <a:ext cx="1395473" cy="781781"/>
          </a:xfrm>
          <a:custGeom>
            <a:avLst/>
            <a:gdLst/>
            <a:ahLst/>
            <a:cxnLst/>
            <a:rect l="l" t="t" r="r" b="b"/>
            <a:pathLst>
              <a:path w="8042" h="10000">
                <a:moveTo>
                  <a:pt x="5799" y="10000"/>
                </a:moveTo>
                <a:cubicBezTo>
                  <a:pt x="5880" y="10000"/>
                  <a:pt x="5934" y="9940"/>
                  <a:pt x="5961" y="9880"/>
                </a:cubicBezTo>
                <a:cubicBezTo>
                  <a:pt x="5961" y="9820"/>
                  <a:pt x="5988" y="9820"/>
                  <a:pt x="5988" y="9820"/>
                </a:cubicBezTo>
                <a:lnTo>
                  <a:pt x="8042" y="5260"/>
                </a:lnTo>
                <a:cubicBezTo>
                  <a:pt x="8096" y="5140"/>
                  <a:pt x="8096" y="4901"/>
                  <a:pt x="8042" y="4721"/>
                </a:cubicBezTo>
                <a:lnTo>
                  <a:pt x="5988" y="221"/>
                </a:lnTo>
                <a:cubicBezTo>
                  <a:pt x="5988" y="160"/>
                  <a:pt x="5961" y="160"/>
                  <a:pt x="5961" y="160"/>
                </a:cubicBezTo>
                <a:cubicBezTo>
                  <a:pt x="5934" y="101"/>
                  <a:pt x="5880" y="41"/>
                  <a:pt x="5799" y="41"/>
                </a:cubicBezTo>
                <a:lnTo>
                  <a:pt x="18" y="0"/>
                </a:lnTo>
                <a:cubicBezTo>
                  <a:pt x="12" y="3330"/>
                  <a:pt x="6" y="6661"/>
                  <a:pt x="0" y="9991"/>
                </a:cubicBezTo>
                <a:lnTo>
                  <a:pt x="5799" y="10000"/>
                </a:lnTo>
                <a:close/>
              </a:path>
            </a:pathLst>
          </a:custGeom>
          <a:solidFill>
            <a:schemeClr val="accent1"/>
          </a:solidFill>
          <a:ln>
            <a:noFill/>
          </a:ln>
        </p:spPr>
      </p:sp>
      <p:sp>
        <p:nvSpPr>
          <p:cNvPr id="6" name="Slide Number Placeholder 5"/>
          <p:cNvSpPr>
            <a:spLocks noGrp="1"/>
          </p:cNvSpPr>
          <p:nvPr>
            <p:ph type="sldNum" sz="quarter" idx="12"/>
          </p:nvPr>
        </p:nvSpPr>
        <p:spPr>
          <a:xfrm>
            <a:off x="423334" y="4529541"/>
            <a:ext cx="584978" cy="365125"/>
          </a:xfrm>
        </p:spPr>
        <p:txBody>
          <a:bodyPr/>
          <a:lstStyle/>
          <a:p>
            <a:fld id="{18D9BACC-5561-4ADA-82ED-008C011D264A}" type="slidenum">
              <a:rPr lang="tr-TR" smtClean="0"/>
              <a:pPr/>
              <a:t>‹#›</a:t>
            </a:fld>
            <a:endParaRPr lang="tr-TR"/>
          </a:p>
        </p:txBody>
      </p:sp>
    </p:spTree>
    <p:extLst>
      <p:ext uri="{BB962C8B-B14F-4D97-AF65-F5344CB8AC3E}">
        <p14:creationId xmlns:p14="http://schemas.microsoft.com/office/powerpoint/2010/main" val="17812408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1942415" y="609600"/>
            <a:ext cx="6591985" cy="3117040"/>
          </a:xfrm>
        </p:spPr>
        <p:txBody>
          <a:bodyPr anchor="ctr">
            <a:normAutofit/>
          </a:bodyPr>
          <a:lstStyle>
            <a:lvl1pPr algn="l">
              <a:defRPr sz="4800" b="0" cap="none"/>
            </a:lvl1pPr>
          </a:lstStyle>
          <a:p>
            <a:r>
              <a:rPr lang="tr-TR"/>
              <a:t>Asıl başlık stilini düzenlemek için tıklayın</a:t>
            </a:r>
            <a:endParaRPr lang="en-US" dirty="0"/>
          </a:p>
        </p:txBody>
      </p:sp>
      <p:sp>
        <p:nvSpPr>
          <p:cNvPr id="3" name="Text Placeholder 2"/>
          <p:cNvSpPr>
            <a:spLocks noGrp="1"/>
          </p:cNvSpPr>
          <p:nvPr>
            <p:ph type="body" idx="1"/>
          </p:nvPr>
        </p:nvSpPr>
        <p:spPr>
          <a:xfrm>
            <a:off x="1942415" y="4354046"/>
            <a:ext cx="6591985"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746BE992-B862-40F6-AC3C-2132DB7E2B98}" type="datetimeFigureOut">
              <a:rPr lang="tr-TR" smtClean="0"/>
              <a:pPr/>
              <a:t>25.04.2025</a:t>
            </a:fld>
            <a:endParaRPr lang="tr-TR"/>
          </a:p>
        </p:txBody>
      </p:sp>
      <p:sp>
        <p:nvSpPr>
          <p:cNvPr id="5" name="Footer Placeholder 4"/>
          <p:cNvSpPr>
            <a:spLocks noGrp="1"/>
          </p:cNvSpPr>
          <p:nvPr>
            <p:ph type="ftr" sz="quarter" idx="11"/>
          </p:nvPr>
        </p:nvSpPr>
        <p:spPr/>
        <p:txBody>
          <a:bodyPr/>
          <a:lstStyle/>
          <a:p>
            <a:endParaRPr lang="tr-TR"/>
          </a:p>
        </p:txBody>
      </p:sp>
      <p:sp>
        <p:nvSpPr>
          <p:cNvPr id="10"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18D9BACC-5561-4ADA-82ED-008C011D264A}" type="slidenum">
              <a:rPr lang="tr-TR" smtClean="0"/>
              <a:pPr/>
              <a:t>‹#›</a:t>
            </a:fld>
            <a:endParaRPr lang="tr-TR"/>
          </a:p>
        </p:txBody>
      </p:sp>
    </p:spTree>
    <p:extLst>
      <p:ext uri="{BB962C8B-B14F-4D97-AF65-F5344CB8AC3E}">
        <p14:creationId xmlns:p14="http://schemas.microsoft.com/office/powerpoint/2010/main" val="1638261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2188123" y="609600"/>
            <a:ext cx="6109587" cy="2895600"/>
          </a:xfrm>
        </p:spPr>
        <p:txBody>
          <a:bodyPr anchor="ctr">
            <a:normAutofit/>
          </a:bodyPr>
          <a:lstStyle>
            <a:lvl1pPr algn="l">
              <a:defRPr sz="4800" b="0" cap="none"/>
            </a:lvl1pPr>
          </a:lstStyle>
          <a:p>
            <a:r>
              <a:rPr lang="tr-TR"/>
              <a:t>Asıl başlık stilini düzenlemek için tıklayın</a:t>
            </a:r>
            <a:endParaRPr lang="en-US" dirty="0"/>
          </a:p>
        </p:txBody>
      </p:sp>
      <p:sp>
        <p:nvSpPr>
          <p:cNvPr id="13" name="Text Placeholder 9"/>
          <p:cNvSpPr>
            <a:spLocks noGrp="1"/>
          </p:cNvSpPr>
          <p:nvPr>
            <p:ph type="body" sz="quarter" idx="13"/>
          </p:nvPr>
        </p:nvSpPr>
        <p:spPr>
          <a:xfrm>
            <a:off x="2415972" y="3505200"/>
            <a:ext cx="5653888"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düzenlemek için tıklayın</a:t>
            </a:r>
          </a:p>
        </p:txBody>
      </p:sp>
      <p:sp>
        <p:nvSpPr>
          <p:cNvPr id="3" name="Text Placeholder 2"/>
          <p:cNvSpPr>
            <a:spLocks noGrp="1"/>
          </p:cNvSpPr>
          <p:nvPr>
            <p:ph type="body" idx="1"/>
          </p:nvPr>
        </p:nvSpPr>
        <p:spPr>
          <a:xfrm>
            <a:off x="1942415" y="4354046"/>
            <a:ext cx="6591985"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746BE992-B862-40F6-AC3C-2132DB7E2B98}" type="datetimeFigureOut">
              <a:rPr lang="tr-TR" smtClean="0"/>
              <a:pPr/>
              <a:t>25.04.2025</a:t>
            </a:fld>
            <a:endParaRPr lang="tr-TR"/>
          </a:p>
        </p:txBody>
      </p:sp>
      <p:sp>
        <p:nvSpPr>
          <p:cNvPr id="5" name="Footer Placeholder 4"/>
          <p:cNvSpPr>
            <a:spLocks noGrp="1"/>
          </p:cNvSpPr>
          <p:nvPr>
            <p:ph type="ftr" sz="quarter" idx="11"/>
          </p:nvPr>
        </p:nvSpPr>
        <p:spPr/>
        <p:txBody>
          <a:bodyPr/>
          <a:lstStyle/>
          <a:p>
            <a:endParaRPr lang="tr-TR"/>
          </a:p>
        </p:txBody>
      </p:sp>
      <p:sp>
        <p:nvSpPr>
          <p:cNvPr id="19"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18D9BACC-5561-4ADA-82ED-008C011D264A}" type="slidenum">
              <a:rPr lang="tr-TR" smtClean="0"/>
              <a:pPr/>
              <a:t>‹#›</a:t>
            </a:fld>
            <a:endParaRPr lang="tr-TR"/>
          </a:p>
        </p:txBody>
      </p:sp>
      <p:sp>
        <p:nvSpPr>
          <p:cNvPr id="14" name="TextBox 13"/>
          <p:cNvSpPr txBox="1"/>
          <p:nvPr/>
        </p:nvSpPr>
        <p:spPr>
          <a:xfrm>
            <a:off x="1808316" y="648005"/>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8169533" y="290530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42841386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1942415" y="2438401"/>
            <a:ext cx="6591985" cy="2724845"/>
          </a:xfrm>
        </p:spPr>
        <p:txBody>
          <a:bodyPr anchor="b">
            <a:normAutofit/>
          </a:bodyPr>
          <a:lstStyle>
            <a:lvl1pPr algn="l">
              <a:defRPr sz="4800" b="0"/>
            </a:lvl1pPr>
          </a:lstStyle>
          <a:p>
            <a:r>
              <a:rPr lang="tr-TR"/>
              <a:t>Asıl başlık stilini düzenlemek için tıklayın</a:t>
            </a:r>
            <a:endParaRPr lang="en-US" dirty="0"/>
          </a:p>
        </p:txBody>
      </p:sp>
      <p:sp>
        <p:nvSpPr>
          <p:cNvPr id="4" name="Text Placeholder 3"/>
          <p:cNvSpPr>
            <a:spLocks noGrp="1"/>
          </p:cNvSpPr>
          <p:nvPr>
            <p:ph type="body" sz="half" idx="2"/>
          </p:nvPr>
        </p:nvSpPr>
        <p:spPr>
          <a:xfrm>
            <a:off x="1942415" y="5181600"/>
            <a:ext cx="6591985"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a:t>Asıl metin stillerini düzenlemek için tıklayın</a:t>
            </a:r>
          </a:p>
        </p:txBody>
      </p:sp>
      <p:sp>
        <p:nvSpPr>
          <p:cNvPr id="5" name="Date Placeholder 4"/>
          <p:cNvSpPr>
            <a:spLocks noGrp="1"/>
          </p:cNvSpPr>
          <p:nvPr>
            <p:ph type="dt" sz="half" idx="10"/>
          </p:nvPr>
        </p:nvSpPr>
        <p:spPr/>
        <p:txBody>
          <a:bodyPr/>
          <a:lstStyle/>
          <a:p>
            <a:fld id="{746BE992-B862-40F6-AC3C-2132DB7E2B98}" type="datetimeFigureOut">
              <a:rPr lang="tr-TR" smtClean="0"/>
              <a:pPr/>
              <a:t>25.04.2025</a:t>
            </a:fld>
            <a:endParaRPr lang="tr-TR"/>
          </a:p>
        </p:txBody>
      </p:sp>
      <p:sp>
        <p:nvSpPr>
          <p:cNvPr id="6" name="Footer Placeholder 5"/>
          <p:cNvSpPr>
            <a:spLocks noGrp="1"/>
          </p:cNvSpPr>
          <p:nvPr>
            <p:ph type="ftr" sz="quarter" idx="11"/>
          </p:nvPr>
        </p:nvSpPr>
        <p:spPr/>
        <p:txBody>
          <a:bodyPr/>
          <a:lstStyle/>
          <a:p>
            <a:endParaRPr lang="tr-TR"/>
          </a:p>
        </p:txBody>
      </p:sp>
      <p:sp>
        <p:nvSpPr>
          <p:cNvPr id="11"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18D9BACC-5561-4ADA-82ED-008C011D264A}" type="slidenum">
              <a:rPr lang="tr-TR" smtClean="0"/>
              <a:pPr/>
              <a:t>‹#›</a:t>
            </a:fld>
            <a:endParaRPr lang="tr-TR"/>
          </a:p>
        </p:txBody>
      </p:sp>
    </p:spTree>
    <p:extLst>
      <p:ext uri="{BB962C8B-B14F-4D97-AF65-F5344CB8AC3E}">
        <p14:creationId xmlns:p14="http://schemas.microsoft.com/office/powerpoint/2010/main" val="417678650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13" name="Title 1"/>
          <p:cNvSpPr>
            <a:spLocks noGrp="1"/>
          </p:cNvSpPr>
          <p:nvPr>
            <p:ph type="title"/>
          </p:nvPr>
        </p:nvSpPr>
        <p:spPr>
          <a:xfrm>
            <a:off x="2188123" y="609600"/>
            <a:ext cx="6109587" cy="2895600"/>
          </a:xfrm>
        </p:spPr>
        <p:txBody>
          <a:bodyPr anchor="ctr">
            <a:normAutofit/>
          </a:bodyPr>
          <a:lstStyle>
            <a:lvl1pPr algn="l">
              <a:defRPr sz="4800" b="0" cap="none"/>
            </a:lvl1pPr>
          </a:lstStyle>
          <a:p>
            <a:r>
              <a:rPr lang="tr-TR"/>
              <a:t>Asıl başlık stilini düzenlemek için tıklayın</a:t>
            </a:r>
            <a:endParaRPr lang="en-US" dirty="0"/>
          </a:p>
        </p:txBody>
      </p:sp>
      <p:sp>
        <p:nvSpPr>
          <p:cNvPr id="21" name="Text Placeholder 9"/>
          <p:cNvSpPr>
            <a:spLocks noGrp="1"/>
          </p:cNvSpPr>
          <p:nvPr>
            <p:ph type="body" sz="quarter" idx="13"/>
          </p:nvPr>
        </p:nvSpPr>
        <p:spPr>
          <a:xfrm>
            <a:off x="1942415" y="4343400"/>
            <a:ext cx="6688292"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düzenlemek için tıklayın</a:t>
            </a:r>
          </a:p>
        </p:txBody>
      </p:sp>
      <p:sp>
        <p:nvSpPr>
          <p:cNvPr id="4" name="Text Placeholder 3"/>
          <p:cNvSpPr>
            <a:spLocks noGrp="1"/>
          </p:cNvSpPr>
          <p:nvPr>
            <p:ph type="body" sz="half" idx="2"/>
          </p:nvPr>
        </p:nvSpPr>
        <p:spPr>
          <a:xfrm>
            <a:off x="1942415" y="5181600"/>
            <a:ext cx="6688292"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a:t>Asıl metin stillerini düzenlemek için tıklayın</a:t>
            </a:r>
          </a:p>
        </p:txBody>
      </p:sp>
      <p:sp>
        <p:nvSpPr>
          <p:cNvPr id="5" name="Date Placeholder 4"/>
          <p:cNvSpPr>
            <a:spLocks noGrp="1"/>
          </p:cNvSpPr>
          <p:nvPr>
            <p:ph type="dt" sz="half" idx="10"/>
          </p:nvPr>
        </p:nvSpPr>
        <p:spPr/>
        <p:txBody>
          <a:bodyPr/>
          <a:lstStyle/>
          <a:p>
            <a:fld id="{746BE992-B862-40F6-AC3C-2132DB7E2B98}" type="datetimeFigureOut">
              <a:rPr lang="tr-TR" smtClean="0"/>
              <a:pPr/>
              <a:t>25.04.2025</a:t>
            </a:fld>
            <a:endParaRPr lang="tr-TR"/>
          </a:p>
        </p:txBody>
      </p:sp>
      <p:sp>
        <p:nvSpPr>
          <p:cNvPr id="6" name="Footer Placeholder 5"/>
          <p:cNvSpPr>
            <a:spLocks noGrp="1"/>
          </p:cNvSpPr>
          <p:nvPr>
            <p:ph type="ftr" sz="quarter" idx="11"/>
          </p:nvPr>
        </p:nvSpPr>
        <p:spPr/>
        <p:txBody>
          <a:bodyPr/>
          <a:lstStyle/>
          <a:p>
            <a:endParaRPr lang="tr-TR"/>
          </a:p>
        </p:txBody>
      </p:sp>
      <p:sp>
        <p:nvSpPr>
          <p:cNvPr id="2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18D9BACC-5561-4ADA-82ED-008C011D264A}" type="slidenum">
              <a:rPr lang="tr-TR" smtClean="0"/>
              <a:pPr/>
              <a:t>‹#›</a:t>
            </a:fld>
            <a:endParaRPr lang="tr-TR"/>
          </a:p>
        </p:txBody>
      </p:sp>
      <p:sp>
        <p:nvSpPr>
          <p:cNvPr id="11" name="TextBox 10"/>
          <p:cNvSpPr txBox="1"/>
          <p:nvPr/>
        </p:nvSpPr>
        <p:spPr>
          <a:xfrm>
            <a:off x="1808316" y="648005"/>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2" name="TextBox 11"/>
          <p:cNvSpPr txBox="1"/>
          <p:nvPr/>
        </p:nvSpPr>
        <p:spPr>
          <a:xfrm>
            <a:off x="8169533" y="290530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02542045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1942416" y="627407"/>
            <a:ext cx="6591984" cy="2880020"/>
          </a:xfrm>
        </p:spPr>
        <p:txBody>
          <a:bodyPr anchor="ctr">
            <a:normAutofit/>
          </a:bodyPr>
          <a:lstStyle>
            <a:lvl1pPr algn="l">
              <a:defRPr sz="4800" b="0"/>
            </a:lvl1pPr>
          </a:lstStyle>
          <a:p>
            <a:r>
              <a:rPr lang="tr-TR"/>
              <a:t>Asıl başlık stilini düzenlemek için tıklayın</a:t>
            </a:r>
            <a:endParaRPr lang="en-US" dirty="0"/>
          </a:p>
        </p:txBody>
      </p:sp>
      <p:sp>
        <p:nvSpPr>
          <p:cNvPr id="21" name="Text Placeholder 9"/>
          <p:cNvSpPr>
            <a:spLocks noGrp="1"/>
          </p:cNvSpPr>
          <p:nvPr>
            <p:ph type="body" sz="quarter" idx="13"/>
          </p:nvPr>
        </p:nvSpPr>
        <p:spPr>
          <a:xfrm>
            <a:off x="1942415" y="4343400"/>
            <a:ext cx="6591985"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düzenlemek için tıklayın</a:t>
            </a:r>
          </a:p>
        </p:txBody>
      </p:sp>
      <p:sp>
        <p:nvSpPr>
          <p:cNvPr id="4" name="Text Placeholder 3"/>
          <p:cNvSpPr>
            <a:spLocks noGrp="1"/>
          </p:cNvSpPr>
          <p:nvPr>
            <p:ph type="body" sz="half" idx="2"/>
          </p:nvPr>
        </p:nvSpPr>
        <p:spPr>
          <a:xfrm>
            <a:off x="1942415" y="5181600"/>
            <a:ext cx="6591985"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a:t>Asıl metin stillerini düzenlemek için tıklayın</a:t>
            </a:r>
          </a:p>
        </p:txBody>
      </p:sp>
      <p:sp>
        <p:nvSpPr>
          <p:cNvPr id="5" name="Date Placeholder 4"/>
          <p:cNvSpPr>
            <a:spLocks noGrp="1"/>
          </p:cNvSpPr>
          <p:nvPr>
            <p:ph type="dt" sz="half" idx="10"/>
          </p:nvPr>
        </p:nvSpPr>
        <p:spPr/>
        <p:txBody>
          <a:bodyPr/>
          <a:lstStyle/>
          <a:p>
            <a:fld id="{746BE992-B862-40F6-AC3C-2132DB7E2B98}" type="datetimeFigureOut">
              <a:rPr lang="tr-TR" smtClean="0"/>
              <a:pPr/>
              <a:t>25.04.2025</a:t>
            </a:fld>
            <a:endParaRPr lang="tr-TR"/>
          </a:p>
        </p:txBody>
      </p:sp>
      <p:sp>
        <p:nvSpPr>
          <p:cNvPr id="6" name="Footer Placeholder 5"/>
          <p:cNvSpPr>
            <a:spLocks noGrp="1"/>
          </p:cNvSpPr>
          <p:nvPr>
            <p:ph type="ftr" sz="quarter" idx="11"/>
          </p:nvPr>
        </p:nvSpPr>
        <p:spPr/>
        <p:txBody>
          <a:bodyPr/>
          <a:lstStyle/>
          <a:p>
            <a:endParaRPr lang="tr-TR"/>
          </a:p>
        </p:txBody>
      </p:sp>
      <p:sp>
        <p:nvSpPr>
          <p:cNvPr id="1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18D9BACC-5561-4ADA-82ED-008C011D264A}" type="slidenum">
              <a:rPr lang="tr-TR" smtClean="0"/>
              <a:pPr/>
              <a:t>‹#›</a:t>
            </a:fld>
            <a:endParaRPr lang="tr-TR"/>
          </a:p>
        </p:txBody>
      </p:sp>
    </p:spTree>
    <p:extLst>
      <p:ext uri="{BB962C8B-B14F-4D97-AF65-F5344CB8AC3E}">
        <p14:creationId xmlns:p14="http://schemas.microsoft.com/office/powerpoint/2010/main" val="106534816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Vertical Text Placeholder 2"/>
          <p:cNvSpPr>
            <a:spLocks noGrp="1"/>
          </p:cNvSpPr>
          <p:nvPr>
            <p:ph type="body" orient="vert" idx="1"/>
          </p:nvPr>
        </p:nvSpPr>
        <p:spPr/>
        <p:txBody>
          <a:bodyPr vert="eaVert" ancho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746BE992-B862-40F6-AC3C-2132DB7E2B98}" type="datetimeFigureOut">
              <a:rPr lang="tr-TR" smtClean="0"/>
              <a:pPr/>
              <a:t>25.04.2025</a:t>
            </a:fld>
            <a:endParaRPr lang="tr-TR"/>
          </a:p>
        </p:txBody>
      </p:sp>
      <p:sp>
        <p:nvSpPr>
          <p:cNvPr id="5" name="Footer Placeholder 4"/>
          <p:cNvSpPr>
            <a:spLocks noGrp="1"/>
          </p:cNvSpPr>
          <p:nvPr>
            <p:ph type="ftr" sz="quarter" idx="11"/>
          </p:nvPr>
        </p:nvSpPr>
        <p:spPr/>
        <p:txBody>
          <a:bodyPr/>
          <a:lstStyle/>
          <a:p>
            <a:endParaRPr lang="tr-TR"/>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18D9BACC-5561-4ADA-82ED-008C011D264A}" type="slidenum">
              <a:rPr lang="tr-TR" smtClean="0"/>
              <a:pPr/>
              <a:t>‹#›</a:t>
            </a:fld>
            <a:endParaRPr lang="tr-TR"/>
          </a:p>
        </p:txBody>
      </p:sp>
    </p:spTree>
    <p:extLst>
      <p:ext uri="{BB962C8B-B14F-4D97-AF65-F5344CB8AC3E}">
        <p14:creationId xmlns:p14="http://schemas.microsoft.com/office/powerpoint/2010/main" val="387796625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78535" y="627406"/>
            <a:ext cx="1656132" cy="5283817"/>
          </a:xfrm>
        </p:spPr>
        <p:txBody>
          <a:bodyPr vert="eaVert" anchor="ctr"/>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1942416" y="627406"/>
            <a:ext cx="4716348" cy="5283817"/>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746BE992-B862-40F6-AC3C-2132DB7E2B98}" type="datetimeFigureOut">
              <a:rPr lang="tr-TR" smtClean="0"/>
              <a:pPr/>
              <a:t>25.04.2025</a:t>
            </a:fld>
            <a:endParaRPr lang="tr-TR"/>
          </a:p>
        </p:txBody>
      </p:sp>
      <p:sp>
        <p:nvSpPr>
          <p:cNvPr id="5" name="Footer Placeholder 4"/>
          <p:cNvSpPr>
            <a:spLocks noGrp="1"/>
          </p:cNvSpPr>
          <p:nvPr>
            <p:ph type="ftr" sz="quarter" idx="11"/>
          </p:nvPr>
        </p:nvSpPr>
        <p:spPr/>
        <p:txBody>
          <a:bodyPr/>
          <a:lstStyle/>
          <a:p>
            <a:endParaRPr lang="tr-TR"/>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18D9BACC-5561-4ADA-82ED-008C011D264A}" type="slidenum">
              <a:rPr lang="tr-TR" smtClean="0"/>
              <a:pPr/>
              <a:t>‹#›</a:t>
            </a:fld>
            <a:endParaRPr lang="tr-TR"/>
          </a:p>
        </p:txBody>
      </p:sp>
    </p:spTree>
    <p:extLst>
      <p:ext uri="{BB962C8B-B14F-4D97-AF65-F5344CB8AC3E}">
        <p14:creationId xmlns:p14="http://schemas.microsoft.com/office/powerpoint/2010/main" val="10870720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1945201" y="624110"/>
            <a:ext cx="6589199" cy="1280890"/>
          </a:xfrm>
        </p:spPr>
        <p:txBody>
          <a:bodyPr/>
          <a:lstStyle/>
          <a:p>
            <a:r>
              <a:rPr lang="tr-TR"/>
              <a:t>Asıl başlık stilini düzenlemek için tıklayın</a:t>
            </a:r>
            <a:endParaRPr lang="en-US" dirty="0"/>
          </a:p>
        </p:txBody>
      </p:sp>
      <p:sp>
        <p:nvSpPr>
          <p:cNvPr id="3" name="Content Placeholder 2"/>
          <p:cNvSpPr>
            <a:spLocks noGrp="1"/>
          </p:cNvSpPr>
          <p:nvPr>
            <p:ph idx="1"/>
          </p:nvPr>
        </p:nvSpPr>
        <p:spPr>
          <a:xfrm>
            <a:off x="1942415" y="2133600"/>
            <a:ext cx="6591985" cy="3777622"/>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746BE992-B862-40F6-AC3C-2132DB7E2B98}" type="datetimeFigureOut">
              <a:rPr lang="tr-TR" smtClean="0"/>
              <a:pPr/>
              <a:t>25.04.2025</a:t>
            </a:fld>
            <a:endParaRPr lang="tr-TR"/>
          </a:p>
        </p:txBody>
      </p:sp>
      <p:sp>
        <p:nvSpPr>
          <p:cNvPr id="5" name="Footer Placeholder 4"/>
          <p:cNvSpPr>
            <a:spLocks noGrp="1"/>
          </p:cNvSpPr>
          <p:nvPr>
            <p:ph type="ftr" sz="quarter" idx="11"/>
          </p:nvPr>
        </p:nvSpPr>
        <p:spPr/>
        <p:txBody>
          <a:bodyPr/>
          <a:lstStyle/>
          <a:p>
            <a:endParaRPr lang="tr-TR"/>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18D9BACC-5561-4ADA-82ED-008C011D264A}" type="slidenum">
              <a:rPr lang="tr-TR" smtClean="0"/>
              <a:pPr/>
              <a:t>‹#›</a:t>
            </a:fld>
            <a:endParaRPr lang="tr-TR"/>
          </a:p>
        </p:txBody>
      </p:sp>
    </p:spTree>
    <p:extLst>
      <p:ext uri="{BB962C8B-B14F-4D97-AF65-F5344CB8AC3E}">
        <p14:creationId xmlns:p14="http://schemas.microsoft.com/office/powerpoint/2010/main" val="7045390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Title 1"/>
          <p:cNvSpPr>
            <a:spLocks noGrp="1"/>
          </p:cNvSpPr>
          <p:nvPr>
            <p:ph type="title"/>
          </p:nvPr>
        </p:nvSpPr>
        <p:spPr>
          <a:xfrm>
            <a:off x="1942415" y="2074562"/>
            <a:ext cx="6591985" cy="1468800"/>
          </a:xfrm>
        </p:spPr>
        <p:txBody>
          <a:bodyPr anchor="b"/>
          <a:lstStyle>
            <a:lvl1pPr algn="l">
              <a:defRPr sz="4000" b="0" cap="none"/>
            </a:lvl1pPr>
          </a:lstStyle>
          <a:p>
            <a:r>
              <a:rPr lang="tr-TR"/>
              <a:t>Asıl başlık stilini düzenlemek için tıklayın</a:t>
            </a:r>
            <a:endParaRPr lang="en-US" dirty="0"/>
          </a:p>
        </p:txBody>
      </p:sp>
      <p:sp>
        <p:nvSpPr>
          <p:cNvPr id="3" name="Text Placeholder 2"/>
          <p:cNvSpPr>
            <a:spLocks noGrp="1"/>
          </p:cNvSpPr>
          <p:nvPr>
            <p:ph type="body" idx="1"/>
          </p:nvPr>
        </p:nvSpPr>
        <p:spPr>
          <a:xfrm>
            <a:off x="1942415" y="3581400"/>
            <a:ext cx="6591985"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746BE992-B862-40F6-AC3C-2132DB7E2B98}" type="datetimeFigureOut">
              <a:rPr lang="tr-TR" smtClean="0"/>
              <a:pPr/>
              <a:t>25.04.2025</a:t>
            </a:fld>
            <a:endParaRPr lang="tr-TR"/>
          </a:p>
        </p:txBody>
      </p:sp>
      <p:sp>
        <p:nvSpPr>
          <p:cNvPr id="5" name="Footer Placeholder 4"/>
          <p:cNvSpPr>
            <a:spLocks noGrp="1"/>
          </p:cNvSpPr>
          <p:nvPr>
            <p:ph type="ftr" sz="quarter" idx="11"/>
          </p:nvPr>
        </p:nvSpPr>
        <p:spPr/>
        <p:txBody>
          <a:bodyPr/>
          <a:lstStyle/>
          <a:p>
            <a:endParaRPr lang="tr-TR"/>
          </a:p>
        </p:txBody>
      </p:sp>
      <p:sp>
        <p:nvSpPr>
          <p:cNvPr id="11"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18D9BACC-5561-4ADA-82ED-008C011D264A}" type="slidenum">
              <a:rPr lang="tr-TR" smtClean="0"/>
              <a:pPr/>
              <a:t>‹#›</a:t>
            </a:fld>
            <a:endParaRPr lang="tr-TR"/>
          </a:p>
        </p:txBody>
      </p:sp>
    </p:spTree>
    <p:extLst>
      <p:ext uri="{BB962C8B-B14F-4D97-AF65-F5344CB8AC3E}">
        <p14:creationId xmlns:p14="http://schemas.microsoft.com/office/powerpoint/2010/main" val="21498203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sz="half" idx="1"/>
          </p:nvPr>
        </p:nvSpPr>
        <p:spPr>
          <a:xfrm>
            <a:off x="1942416" y="2136706"/>
            <a:ext cx="3197531" cy="3767397"/>
          </a:xfrm>
        </p:spPr>
        <p:txBody>
          <a:bodyPr>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5337307" y="2136706"/>
            <a:ext cx="3197093" cy="3767397"/>
          </a:xfrm>
        </p:spPr>
        <p:txBody>
          <a:bodyPr>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746BE992-B862-40F6-AC3C-2132DB7E2B98}" type="datetimeFigureOut">
              <a:rPr lang="tr-TR" smtClean="0"/>
              <a:pPr/>
              <a:t>25.04.2025</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0" name="Slide Number Placeholder 5"/>
          <p:cNvSpPr>
            <a:spLocks noGrp="1"/>
          </p:cNvSpPr>
          <p:nvPr>
            <p:ph type="sldNum" sz="quarter" idx="12"/>
          </p:nvPr>
        </p:nvSpPr>
        <p:spPr>
          <a:xfrm>
            <a:off x="511228" y="787783"/>
            <a:ext cx="584978" cy="365125"/>
          </a:xfrm>
        </p:spPr>
        <p:txBody>
          <a:bodyPr/>
          <a:lstStyle/>
          <a:p>
            <a:fld id="{18D9BACC-5561-4ADA-82ED-008C011D264A}" type="slidenum">
              <a:rPr lang="tr-TR" smtClean="0"/>
              <a:pPr/>
              <a:t>‹#›</a:t>
            </a:fld>
            <a:endParaRPr lang="tr-TR"/>
          </a:p>
        </p:txBody>
      </p:sp>
    </p:spTree>
    <p:extLst>
      <p:ext uri="{BB962C8B-B14F-4D97-AF65-F5344CB8AC3E}">
        <p14:creationId xmlns:p14="http://schemas.microsoft.com/office/powerpoint/2010/main" val="13048667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a:t>Asıl başlık stilini düzenlemek için tıklayın</a:t>
            </a:r>
            <a:endParaRPr lang="en-US" dirty="0"/>
          </a:p>
        </p:txBody>
      </p:sp>
      <p:sp>
        <p:nvSpPr>
          <p:cNvPr id="3" name="Text Placeholder 2"/>
          <p:cNvSpPr>
            <a:spLocks noGrp="1"/>
          </p:cNvSpPr>
          <p:nvPr>
            <p:ph type="body" idx="1"/>
          </p:nvPr>
        </p:nvSpPr>
        <p:spPr>
          <a:xfrm>
            <a:off x="2265352" y="2226626"/>
            <a:ext cx="2874596"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Content Placeholder 3"/>
          <p:cNvSpPr>
            <a:spLocks noGrp="1"/>
          </p:cNvSpPr>
          <p:nvPr>
            <p:ph sz="half" idx="2"/>
          </p:nvPr>
        </p:nvSpPr>
        <p:spPr>
          <a:xfrm>
            <a:off x="1942415" y="2802888"/>
            <a:ext cx="3197532" cy="3105703"/>
          </a:xfrm>
        </p:spPr>
        <p:txBody>
          <a:bodyPr>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5656154" y="2223398"/>
            <a:ext cx="2873239"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Content Placeholder 5"/>
          <p:cNvSpPr>
            <a:spLocks noGrp="1"/>
          </p:cNvSpPr>
          <p:nvPr>
            <p:ph sz="quarter" idx="4"/>
          </p:nvPr>
        </p:nvSpPr>
        <p:spPr>
          <a:xfrm>
            <a:off x="5333715" y="2799660"/>
            <a:ext cx="3195680" cy="3105703"/>
          </a:xfrm>
        </p:spPr>
        <p:txBody>
          <a:bodyPr>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746BE992-B862-40F6-AC3C-2132DB7E2B98}" type="datetimeFigureOut">
              <a:rPr lang="tr-TR" smtClean="0"/>
              <a:pPr/>
              <a:t>25.04.2025</a:t>
            </a:fld>
            <a:endParaRPr lang="tr-TR"/>
          </a:p>
        </p:txBody>
      </p:sp>
      <p:sp>
        <p:nvSpPr>
          <p:cNvPr id="8" name="Footer Placeholder 7"/>
          <p:cNvSpPr>
            <a:spLocks noGrp="1"/>
          </p:cNvSpPr>
          <p:nvPr>
            <p:ph type="ftr" sz="quarter" idx="11"/>
          </p:nvPr>
        </p:nvSpPr>
        <p:spPr/>
        <p:txBody>
          <a:bodyPr/>
          <a:lstStyle/>
          <a:p>
            <a:endParaRPr lang="tr-TR"/>
          </a:p>
        </p:txBody>
      </p:sp>
      <p:sp>
        <p:nvSpPr>
          <p:cNvPr id="11"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2" name="Slide Number Placeholder 5"/>
          <p:cNvSpPr>
            <a:spLocks noGrp="1"/>
          </p:cNvSpPr>
          <p:nvPr>
            <p:ph type="sldNum" sz="quarter" idx="12"/>
          </p:nvPr>
        </p:nvSpPr>
        <p:spPr>
          <a:xfrm>
            <a:off x="511228" y="787783"/>
            <a:ext cx="584978" cy="365125"/>
          </a:xfrm>
        </p:spPr>
        <p:txBody>
          <a:bodyPr/>
          <a:lstStyle/>
          <a:p>
            <a:fld id="{18D9BACC-5561-4ADA-82ED-008C011D264A}" type="slidenum">
              <a:rPr lang="tr-TR" smtClean="0"/>
              <a:pPr/>
              <a:t>‹#›</a:t>
            </a:fld>
            <a:endParaRPr lang="tr-TR"/>
          </a:p>
        </p:txBody>
      </p:sp>
    </p:spTree>
    <p:extLst>
      <p:ext uri="{BB962C8B-B14F-4D97-AF65-F5344CB8AC3E}">
        <p14:creationId xmlns:p14="http://schemas.microsoft.com/office/powerpoint/2010/main" val="13130923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a:xfrm>
            <a:off x="1945200" y="624110"/>
            <a:ext cx="6589200" cy="1280890"/>
          </a:xfrm>
        </p:spPr>
        <p:txBody>
          <a:bodyPr/>
          <a:lstStyle/>
          <a:p>
            <a:r>
              <a:rPr lang="tr-TR"/>
              <a:t>Asıl başlık stilini düzenlemek için tıklayın</a:t>
            </a:r>
            <a:endParaRPr lang="en-US" dirty="0"/>
          </a:p>
        </p:txBody>
      </p:sp>
      <p:sp>
        <p:nvSpPr>
          <p:cNvPr id="3" name="Date Placeholder 2"/>
          <p:cNvSpPr>
            <a:spLocks noGrp="1"/>
          </p:cNvSpPr>
          <p:nvPr>
            <p:ph type="dt" sz="half" idx="10"/>
          </p:nvPr>
        </p:nvSpPr>
        <p:spPr/>
        <p:txBody>
          <a:bodyPr/>
          <a:lstStyle/>
          <a:p>
            <a:fld id="{746BE992-B862-40F6-AC3C-2132DB7E2B98}" type="datetimeFigureOut">
              <a:rPr lang="tr-TR" smtClean="0"/>
              <a:pPr/>
              <a:t>25.04.2025</a:t>
            </a:fld>
            <a:endParaRPr lang="tr-TR"/>
          </a:p>
        </p:txBody>
      </p:sp>
      <p:sp>
        <p:nvSpPr>
          <p:cNvPr id="4" name="Footer Placeholder 3"/>
          <p:cNvSpPr>
            <a:spLocks noGrp="1"/>
          </p:cNvSpPr>
          <p:nvPr>
            <p:ph type="ftr" sz="quarter" idx="11"/>
          </p:nvPr>
        </p:nvSpPr>
        <p:spPr/>
        <p:txBody>
          <a:bodyPr/>
          <a:lstStyle/>
          <a:p>
            <a:endParaRPr lang="tr-TR"/>
          </a:p>
        </p:txBody>
      </p:sp>
      <p:sp>
        <p:nvSpPr>
          <p:cNvPr id="8"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18D9BACC-5561-4ADA-82ED-008C011D264A}" type="slidenum">
              <a:rPr lang="tr-TR" smtClean="0"/>
              <a:pPr/>
              <a:t>‹#›</a:t>
            </a:fld>
            <a:endParaRPr lang="tr-TR"/>
          </a:p>
        </p:txBody>
      </p:sp>
    </p:spTree>
    <p:extLst>
      <p:ext uri="{BB962C8B-B14F-4D97-AF65-F5344CB8AC3E}">
        <p14:creationId xmlns:p14="http://schemas.microsoft.com/office/powerpoint/2010/main" val="29799254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46BE992-B862-40F6-AC3C-2132DB7E2B98}" type="datetimeFigureOut">
              <a:rPr lang="tr-TR" smtClean="0"/>
              <a:pPr/>
              <a:t>25.04.2025</a:t>
            </a:fld>
            <a:endParaRPr lang="tr-TR"/>
          </a:p>
        </p:txBody>
      </p:sp>
      <p:sp>
        <p:nvSpPr>
          <p:cNvPr id="3" name="Footer Placeholder 2"/>
          <p:cNvSpPr>
            <a:spLocks noGrp="1"/>
          </p:cNvSpPr>
          <p:nvPr>
            <p:ph type="ftr" sz="quarter" idx="11"/>
          </p:nvPr>
        </p:nvSpPr>
        <p:spPr/>
        <p:txBody>
          <a:bodyPr/>
          <a:lstStyle/>
          <a:p>
            <a:endParaRPr lang="tr-TR"/>
          </a:p>
        </p:txBody>
      </p:sp>
      <p:sp>
        <p:nvSpPr>
          <p:cNvPr id="6"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18D9BACC-5561-4ADA-82ED-008C011D264A}" type="slidenum">
              <a:rPr lang="tr-TR" smtClean="0"/>
              <a:pPr/>
              <a:t>‹#›</a:t>
            </a:fld>
            <a:endParaRPr lang="tr-TR"/>
          </a:p>
        </p:txBody>
      </p:sp>
    </p:spTree>
    <p:extLst>
      <p:ext uri="{BB962C8B-B14F-4D97-AF65-F5344CB8AC3E}">
        <p14:creationId xmlns:p14="http://schemas.microsoft.com/office/powerpoint/2010/main" val="16982485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1942415" y="446088"/>
            <a:ext cx="2629584" cy="976312"/>
          </a:xfrm>
        </p:spPr>
        <p:txBody>
          <a:bodyPr anchor="b"/>
          <a:lstStyle>
            <a:lvl1pPr algn="l">
              <a:defRPr sz="2000" b="0"/>
            </a:lvl1pPr>
          </a:lstStyle>
          <a:p>
            <a:r>
              <a:rPr lang="tr-TR"/>
              <a:t>Asıl başlık stilini düzenlemek için tıklayın</a:t>
            </a:r>
            <a:endParaRPr lang="en-US" dirty="0"/>
          </a:p>
        </p:txBody>
      </p:sp>
      <p:sp>
        <p:nvSpPr>
          <p:cNvPr id="3" name="Content Placeholder 2"/>
          <p:cNvSpPr>
            <a:spLocks noGrp="1"/>
          </p:cNvSpPr>
          <p:nvPr>
            <p:ph idx="1"/>
          </p:nvPr>
        </p:nvSpPr>
        <p:spPr>
          <a:xfrm>
            <a:off x="4743494" y="446089"/>
            <a:ext cx="3790906" cy="5414963"/>
          </a:xfrm>
        </p:spPr>
        <p:txBody>
          <a:bodyPr anchor="ctr">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1942415" y="1598613"/>
            <a:ext cx="2629584"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746BE992-B862-40F6-AC3C-2132DB7E2B98}" type="datetimeFigureOut">
              <a:rPr lang="tr-TR" smtClean="0"/>
              <a:pPr/>
              <a:t>25.04.2025</a:t>
            </a:fld>
            <a:endParaRPr lang="tr-TR"/>
          </a:p>
        </p:txBody>
      </p:sp>
      <p:sp>
        <p:nvSpPr>
          <p:cNvPr id="6" name="Footer Placeholder 5"/>
          <p:cNvSpPr>
            <a:spLocks noGrp="1"/>
          </p:cNvSpPr>
          <p:nvPr>
            <p:ph type="ftr" sz="quarter" idx="11"/>
          </p:nvPr>
        </p:nvSpPr>
        <p:spPr/>
        <p:txBody>
          <a:bodyPr/>
          <a:lstStyle/>
          <a:p>
            <a:endParaRPr lang="tr-TR"/>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18D9BACC-5561-4ADA-82ED-008C011D264A}" type="slidenum">
              <a:rPr lang="tr-TR" smtClean="0"/>
              <a:pPr/>
              <a:t>‹#›</a:t>
            </a:fld>
            <a:endParaRPr lang="tr-TR"/>
          </a:p>
        </p:txBody>
      </p:sp>
    </p:spTree>
    <p:extLst>
      <p:ext uri="{BB962C8B-B14F-4D97-AF65-F5344CB8AC3E}">
        <p14:creationId xmlns:p14="http://schemas.microsoft.com/office/powerpoint/2010/main" val="3687003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1942415" y="4800600"/>
            <a:ext cx="6591985" cy="566738"/>
          </a:xfrm>
        </p:spPr>
        <p:txBody>
          <a:bodyPr anchor="b">
            <a:normAutofit/>
          </a:bodyPr>
          <a:lstStyle>
            <a:lvl1pPr algn="l">
              <a:defRPr sz="2400" b="0"/>
            </a:lvl1pPr>
          </a:lstStyle>
          <a:p>
            <a:r>
              <a:rPr lang="tr-TR"/>
              <a:t>Asıl başlık stilini düzenlemek için tıklayın</a:t>
            </a:r>
            <a:endParaRPr lang="en-US" dirty="0"/>
          </a:p>
        </p:txBody>
      </p:sp>
      <p:sp>
        <p:nvSpPr>
          <p:cNvPr id="3" name="Picture Placeholder 2"/>
          <p:cNvSpPr>
            <a:spLocks noGrp="1" noChangeAspect="1"/>
          </p:cNvSpPr>
          <p:nvPr>
            <p:ph type="pic" idx="1"/>
          </p:nvPr>
        </p:nvSpPr>
        <p:spPr>
          <a:xfrm>
            <a:off x="1942415" y="634965"/>
            <a:ext cx="6591985"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simgeye tıklayın</a:t>
            </a:r>
            <a:endParaRPr lang="en-US" dirty="0"/>
          </a:p>
        </p:txBody>
      </p:sp>
      <p:sp>
        <p:nvSpPr>
          <p:cNvPr id="4" name="Text Placeholder 3"/>
          <p:cNvSpPr>
            <a:spLocks noGrp="1"/>
          </p:cNvSpPr>
          <p:nvPr>
            <p:ph type="body" sz="half" idx="2"/>
          </p:nvPr>
        </p:nvSpPr>
        <p:spPr>
          <a:xfrm>
            <a:off x="1942415" y="5367338"/>
            <a:ext cx="6591985"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746BE992-B862-40F6-AC3C-2132DB7E2B98}" type="datetimeFigureOut">
              <a:rPr lang="tr-TR" smtClean="0"/>
              <a:pPr/>
              <a:t>25.04.2025</a:t>
            </a:fld>
            <a:endParaRPr lang="tr-TR"/>
          </a:p>
        </p:txBody>
      </p:sp>
      <p:sp>
        <p:nvSpPr>
          <p:cNvPr id="6" name="Footer Placeholder 5"/>
          <p:cNvSpPr>
            <a:spLocks noGrp="1"/>
          </p:cNvSpPr>
          <p:nvPr>
            <p:ph type="ftr" sz="quarter" idx="11"/>
          </p:nvPr>
        </p:nvSpPr>
        <p:spPr/>
        <p:txBody>
          <a:bodyPr/>
          <a:lstStyle/>
          <a:p>
            <a:endParaRPr lang="tr-TR"/>
          </a:p>
        </p:txBody>
      </p:sp>
      <p:sp>
        <p:nvSpPr>
          <p:cNvPr id="1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18D9BACC-5561-4ADA-82ED-008C011D264A}" type="slidenum">
              <a:rPr lang="tr-TR" smtClean="0"/>
              <a:pPr/>
              <a:t>‹#›</a:t>
            </a:fld>
            <a:endParaRPr lang="tr-TR"/>
          </a:p>
        </p:txBody>
      </p:sp>
    </p:spTree>
    <p:extLst>
      <p:ext uri="{BB962C8B-B14F-4D97-AF65-F5344CB8AC3E}">
        <p14:creationId xmlns:p14="http://schemas.microsoft.com/office/powerpoint/2010/main" val="15565812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36" name="Group 35"/>
          <p:cNvGrpSpPr/>
          <p:nvPr/>
        </p:nvGrpSpPr>
        <p:grpSpPr>
          <a:xfrm>
            <a:off x="1" y="228600"/>
            <a:ext cx="1981200" cy="6638628"/>
            <a:chOff x="2487613" y="285750"/>
            <a:chExt cx="2428875" cy="5654676"/>
          </a:xfrm>
        </p:grpSpPr>
        <p:sp>
          <p:nvSpPr>
            <p:cNvPr id="37"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38"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39"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40"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41"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42"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43"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44"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45"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46"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47"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48"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49" name="Group 48"/>
          <p:cNvGrpSpPr/>
          <p:nvPr/>
        </p:nvGrpSpPr>
        <p:grpSpPr>
          <a:xfrm>
            <a:off x="20421" y="285"/>
            <a:ext cx="1952272" cy="6852968"/>
            <a:chOff x="6627813" y="195717"/>
            <a:chExt cx="1952625" cy="5678034"/>
          </a:xfrm>
        </p:grpSpPr>
        <p:sp>
          <p:nvSpPr>
            <p:cNvPr id="50" name="Freeform 27"/>
            <p:cNvSpPr/>
            <p:nvPr/>
          </p:nvSpPr>
          <p:spPr bwMode="auto">
            <a:xfrm>
              <a:off x="6627813" y="195717"/>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51"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52"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53"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54"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55"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56"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57"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58"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59"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60"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61"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62" name="Rectangle 61"/>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1945200" y="624110"/>
            <a:ext cx="6589200" cy="1280890"/>
          </a:xfrm>
          <a:prstGeom prst="rect">
            <a:avLst/>
          </a:prstGeom>
        </p:spPr>
        <p:txBody>
          <a:bodyPr vert="horz" lIns="91440" tIns="45720" rIns="91440" bIns="45720" rtlCol="0" anchor="t">
            <a:normAutofit/>
          </a:bodyPr>
          <a:lstStyle/>
          <a:p>
            <a:r>
              <a:rPr lang="tr-TR"/>
              <a:t>Asıl başlık stilini düzenlemek için tıklayın</a:t>
            </a:r>
            <a:endParaRPr lang="en-US" dirty="0"/>
          </a:p>
        </p:txBody>
      </p:sp>
      <p:sp>
        <p:nvSpPr>
          <p:cNvPr id="3" name="Text Placeholder 2"/>
          <p:cNvSpPr>
            <a:spLocks noGrp="1"/>
          </p:cNvSpPr>
          <p:nvPr>
            <p:ph type="body" idx="1"/>
          </p:nvPr>
        </p:nvSpPr>
        <p:spPr>
          <a:xfrm>
            <a:off x="1942415" y="2133600"/>
            <a:ext cx="6591985" cy="3886200"/>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7772400" y="6135089"/>
            <a:ext cx="766380" cy="370171"/>
          </a:xfrm>
          <a:prstGeom prst="rect">
            <a:avLst/>
          </a:prstGeom>
        </p:spPr>
        <p:txBody>
          <a:bodyPr vert="horz" lIns="91440" tIns="45720" rIns="91440" bIns="45720" rtlCol="0" anchor="ctr"/>
          <a:lstStyle>
            <a:lvl1pPr algn="r">
              <a:defRPr sz="900">
                <a:solidFill>
                  <a:schemeClr val="tx1">
                    <a:tint val="75000"/>
                  </a:schemeClr>
                </a:solidFill>
              </a:defRPr>
            </a:lvl1pPr>
          </a:lstStyle>
          <a:p>
            <a:fld id="{746BE992-B862-40F6-AC3C-2132DB7E2B98}" type="datetimeFigureOut">
              <a:rPr lang="tr-TR" smtClean="0"/>
              <a:pPr/>
              <a:t>25.04.2025</a:t>
            </a:fld>
            <a:endParaRPr lang="tr-TR"/>
          </a:p>
        </p:txBody>
      </p:sp>
      <p:sp>
        <p:nvSpPr>
          <p:cNvPr id="5" name="Footer Placeholder 4"/>
          <p:cNvSpPr>
            <a:spLocks noGrp="1"/>
          </p:cNvSpPr>
          <p:nvPr>
            <p:ph type="ftr" sz="quarter" idx="3"/>
          </p:nvPr>
        </p:nvSpPr>
        <p:spPr>
          <a:xfrm>
            <a:off x="1942415" y="6135809"/>
            <a:ext cx="5716488"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tr-TR"/>
          </a:p>
        </p:txBody>
      </p:sp>
      <p:sp>
        <p:nvSpPr>
          <p:cNvPr id="6" name="Slide Number Placeholder 5"/>
          <p:cNvSpPr>
            <a:spLocks noGrp="1"/>
          </p:cNvSpPr>
          <p:nvPr>
            <p:ph type="sldNum" sz="quarter" idx="4"/>
          </p:nvPr>
        </p:nvSpPr>
        <p:spPr bwMode="gray">
          <a:xfrm>
            <a:off x="511228" y="787783"/>
            <a:ext cx="584978" cy="365125"/>
          </a:xfrm>
          <a:prstGeom prst="rect">
            <a:avLst/>
          </a:prstGeom>
        </p:spPr>
        <p:txBody>
          <a:bodyPr vert="horz" lIns="91440" tIns="45720" rIns="91440" bIns="45720" rtlCol="0" anchor="ctr"/>
          <a:lstStyle>
            <a:lvl1pPr algn="r">
              <a:defRPr sz="2000">
                <a:solidFill>
                  <a:srgbClr val="FEFFFF"/>
                </a:solidFill>
              </a:defRPr>
            </a:lvl1pPr>
          </a:lstStyle>
          <a:p>
            <a:fld id="{18D9BACC-5561-4ADA-82ED-008C011D264A}" type="slidenum">
              <a:rPr lang="tr-TR" smtClean="0"/>
              <a:pPr/>
              <a:t>‹#›</a:t>
            </a:fld>
            <a:endParaRPr lang="tr-TR"/>
          </a:p>
        </p:txBody>
      </p:sp>
    </p:spTree>
    <p:extLst>
      <p:ext uri="{BB962C8B-B14F-4D97-AF65-F5344CB8AC3E}">
        <p14:creationId xmlns:p14="http://schemas.microsoft.com/office/powerpoint/2010/main" val="3506070370"/>
      </p:ext>
    </p:extLst>
  </p:cSld>
  <p:clrMap bg1="lt1" tx1="dk1" bg2="lt2" tx2="dk2" accent1="accent1" accent2="accent2" accent3="accent3" accent4="accent4" accent5="accent5" accent6="accent6" hlink="hlink" folHlink="folHlink"/>
  <p:sldLayoutIdLst>
    <p:sldLayoutId id="2147483978" r:id="rId1"/>
    <p:sldLayoutId id="2147483979" r:id="rId2"/>
    <p:sldLayoutId id="2147483980" r:id="rId3"/>
    <p:sldLayoutId id="2147483981" r:id="rId4"/>
    <p:sldLayoutId id="2147483982" r:id="rId5"/>
    <p:sldLayoutId id="2147483983" r:id="rId6"/>
    <p:sldLayoutId id="2147483984" r:id="rId7"/>
    <p:sldLayoutId id="2147483985" r:id="rId8"/>
    <p:sldLayoutId id="2147483986" r:id="rId9"/>
    <p:sldLayoutId id="2147483987" r:id="rId10"/>
    <p:sldLayoutId id="2147483988" r:id="rId11"/>
    <p:sldLayoutId id="2147483989" r:id="rId12"/>
    <p:sldLayoutId id="2147483990" r:id="rId13"/>
    <p:sldLayoutId id="2147483991" r:id="rId14"/>
    <p:sldLayoutId id="2147483992" r:id="rId15"/>
    <p:sldLayoutId id="2147483993"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4.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satMod val="92000"/>
                <a:lumMod val="120000"/>
              </a:schemeClr>
            </a:gs>
            <a:gs pos="100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sp useBgFill="1">
        <p:nvSpPr>
          <p:cNvPr id="30" name="Rectangle 29">
            <a:extLst>
              <a:ext uri="{FF2B5EF4-FFF2-40B4-BE49-F238E27FC236}">
                <a16:creationId xmlns:a16="http://schemas.microsoft.com/office/drawing/2014/main" id="{175CD74B-9CE8-4F20-A3E4-A22A7F036042}"/>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1 Başlık"/>
          <p:cNvSpPr>
            <a:spLocks noGrp="1"/>
          </p:cNvSpPr>
          <p:nvPr>
            <p:ph type="title"/>
          </p:nvPr>
        </p:nvSpPr>
        <p:spPr>
          <a:xfrm>
            <a:off x="1346172" y="347910"/>
            <a:ext cx="7284749" cy="1280890"/>
          </a:xfrm>
        </p:spPr>
        <p:txBody>
          <a:bodyPr>
            <a:noAutofit/>
          </a:bodyPr>
          <a:lstStyle/>
          <a:p>
            <a:pPr algn="ctr">
              <a:lnSpc>
                <a:spcPct val="90000"/>
              </a:lnSpc>
            </a:pPr>
            <a:r>
              <a:rPr lang="tr-TR" sz="3200" b="1" dirty="0"/>
              <a:t>İŞLETME BÖLÜMÜ</a:t>
            </a:r>
            <a:br>
              <a:rPr lang="tr-TR" sz="3200" b="1" dirty="0"/>
            </a:br>
            <a:r>
              <a:rPr lang="tr-TR" sz="3200" b="1" dirty="0"/>
              <a:t>STAJ KOMİSYONU</a:t>
            </a:r>
            <a:br>
              <a:rPr lang="tr-TR" sz="3200" b="1" dirty="0"/>
            </a:br>
            <a:r>
              <a:rPr lang="tr-TR" sz="3200" b="1" dirty="0"/>
              <a:t>2024-2025 BAHAR DÖNEMİ</a:t>
            </a:r>
            <a:br>
              <a:rPr lang="tr-TR" sz="3200" b="1" dirty="0"/>
            </a:br>
            <a:r>
              <a:rPr lang="tr-TR" sz="3200" b="1" dirty="0"/>
              <a:t>ZORUNLU YAZ STAJI</a:t>
            </a:r>
            <a:br>
              <a:rPr lang="tr-TR" sz="3200" b="1" dirty="0"/>
            </a:br>
            <a:r>
              <a:rPr lang="tr-TR" sz="3200" b="1" dirty="0"/>
              <a:t>BİLGİLENDİRME SUNUSU</a:t>
            </a:r>
          </a:p>
        </p:txBody>
      </p:sp>
      <p:sp>
        <p:nvSpPr>
          <p:cNvPr id="32" name="Rectangle 31">
            <a:extLst>
              <a:ext uri="{FF2B5EF4-FFF2-40B4-BE49-F238E27FC236}">
                <a16:creationId xmlns:a16="http://schemas.microsoft.com/office/drawing/2014/main" id="{99C44665-BECF-4482-A00C-E4BE2A87DC7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3716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tr-TR"/>
          </a:p>
        </p:txBody>
      </p:sp>
      <p:sp>
        <p:nvSpPr>
          <p:cNvPr id="34" name="Freeform 11">
            <a:extLst>
              <a:ext uri="{FF2B5EF4-FFF2-40B4-BE49-F238E27FC236}">
                <a16:creationId xmlns:a16="http://schemas.microsoft.com/office/drawing/2014/main" id="{20398C1D-D011-4BA8-AC81-E829677B87FF}"/>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V="1">
            <a:off x="-3141" y="714375"/>
            <a:ext cx="1191394"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txBody>
          <a:bodyPr/>
          <a:lstStyle/>
          <a:p>
            <a:endParaRPr lang="tr-TR"/>
          </a:p>
        </p:txBody>
      </p:sp>
      <p:graphicFrame>
        <p:nvGraphicFramePr>
          <p:cNvPr id="7" name="2 Alt Başlık">
            <a:extLst>
              <a:ext uri="{FF2B5EF4-FFF2-40B4-BE49-F238E27FC236}">
                <a16:creationId xmlns:a16="http://schemas.microsoft.com/office/drawing/2014/main" id="{0956657D-047C-0F6B-68BD-EADC8A297B8B}"/>
              </a:ext>
            </a:extLst>
          </p:cNvPr>
          <p:cNvGraphicFramePr/>
          <p:nvPr>
            <p:extLst>
              <p:ext uri="{D42A27DB-BD31-4B8C-83A1-F6EECF244321}">
                <p14:modId xmlns:p14="http://schemas.microsoft.com/office/powerpoint/2010/main" val="962530981"/>
              </p:ext>
            </p:extLst>
          </p:nvPr>
        </p:nvGraphicFramePr>
        <p:xfrm>
          <a:off x="1346172" y="2222983"/>
          <a:ext cx="7330284" cy="365394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satMod val="92000"/>
                <a:lumMod val="120000"/>
              </a:schemeClr>
            </a:gs>
            <a:gs pos="100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sp>
        <p:nvSpPr>
          <p:cNvPr id="16" name="Rectangle 9">
            <a:extLst>
              <a:ext uri="{FF2B5EF4-FFF2-40B4-BE49-F238E27FC236}">
                <a16:creationId xmlns:a16="http://schemas.microsoft.com/office/drawing/2014/main" id="{A3D9AEEE-1CCD-43C0-BA3E-16D60A6E23C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304431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1 Başlık"/>
          <p:cNvSpPr>
            <a:spLocks noGrp="1"/>
          </p:cNvSpPr>
          <p:nvPr>
            <p:ph type="title"/>
          </p:nvPr>
        </p:nvSpPr>
        <p:spPr>
          <a:xfrm>
            <a:off x="944919" y="3101093"/>
            <a:ext cx="1840539" cy="3029344"/>
          </a:xfrm>
        </p:spPr>
        <p:txBody>
          <a:bodyPr>
            <a:normAutofit/>
          </a:bodyPr>
          <a:lstStyle/>
          <a:p>
            <a:pPr>
              <a:lnSpc>
                <a:spcPct val="90000"/>
              </a:lnSpc>
            </a:pPr>
            <a:r>
              <a:rPr lang="tr-TR" sz="2200" b="1" dirty="0">
                <a:solidFill>
                  <a:schemeClr val="bg1"/>
                </a:solidFill>
              </a:rPr>
              <a:t>2024-2025 BAHAR DÖNEMİ</a:t>
            </a:r>
            <a:br>
              <a:rPr lang="tr-TR" sz="2200" b="1" dirty="0">
                <a:solidFill>
                  <a:schemeClr val="bg1"/>
                </a:solidFill>
              </a:rPr>
            </a:br>
            <a:r>
              <a:rPr lang="tr-TR" sz="2200" b="1" dirty="0">
                <a:solidFill>
                  <a:schemeClr val="bg1"/>
                </a:solidFill>
              </a:rPr>
              <a:t>ZORUNLU STAJ BAŞVURU AŞAMALARI</a:t>
            </a:r>
          </a:p>
        </p:txBody>
      </p:sp>
      <p:sp>
        <p:nvSpPr>
          <p:cNvPr id="17" name="Freeform 11">
            <a:extLst>
              <a:ext uri="{FF2B5EF4-FFF2-40B4-BE49-F238E27FC236}">
                <a16:creationId xmlns:a16="http://schemas.microsoft.com/office/drawing/2014/main" id="{60F880A6-33D3-4EEC-A780-B73559B9F24C}"/>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V="1">
            <a:off x="-119" y="3179901"/>
            <a:ext cx="823645" cy="514066"/>
          </a:xfrm>
          <a:custGeom>
            <a:avLst/>
            <a:gdLst>
              <a:gd name="connsiteX0" fmla="*/ 10000 w 10044"/>
              <a:gd name="connsiteY0" fmla="*/ 4701 h 9966"/>
              <a:gd name="connsiteX1" fmla="*/ 8559 w 10044"/>
              <a:gd name="connsiteY1" fmla="*/ 188 h 9966"/>
              <a:gd name="connsiteX2" fmla="*/ 8527 w 10044"/>
              <a:gd name="connsiteY2" fmla="*/ 94 h 9966"/>
              <a:gd name="connsiteX3" fmla="*/ 8438 w 10044"/>
              <a:gd name="connsiteY3" fmla="*/ 0 h 9966"/>
              <a:gd name="connsiteX4" fmla="*/ 7867 w 10044"/>
              <a:gd name="connsiteY4" fmla="*/ 0 h 9966"/>
              <a:gd name="connsiteX5" fmla="*/ 0 w 10044"/>
              <a:gd name="connsiteY5" fmla="*/ 70 h 9966"/>
              <a:gd name="connsiteX6" fmla="*/ 3132 w 10044"/>
              <a:gd name="connsiteY6" fmla="*/ 9763 h 9966"/>
              <a:gd name="connsiteX7" fmla="*/ 7867 w 10044"/>
              <a:gd name="connsiteY7" fmla="*/ 9966 h 9966"/>
              <a:gd name="connsiteX8" fmla="*/ 8438 w 10044"/>
              <a:gd name="connsiteY8" fmla="*/ 9966 h 9966"/>
              <a:gd name="connsiteX9" fmla="*/ 8527 w 10044"/>
              <a:gd name="connsiteY9" fmla="*/ 9872 h 9966"/>
              <a:gd name="connsiteX10" fmla="*/ 8559 w 10044"/>
              <a:gd name="connsiteY10" fmla="*/ 9778 h 9966"/>
              <a:gd name="connsiteX11" fmla="*/ 10000 w 10044"/>
              <a:gd name="connsiteY11" fmla="*/ 5265 h 9966"/>
              <a:gd name="connsiteX12" fmla="*/ 10000 w 10044"/>
              <a:gd name="connsiteY12" fmla="*/ 4701 h 9966"/>
              <a:gd name="connsiteX0" fmla="*/ 6839 w 6883"/>
              <a:gd name="connsiteY0" fmla="*/ 4885 h 10168"/>
              <a:gd name="connsiteX1" fmla="*/ 5405 w 6883"/>
              <a:gd name="connsiteY1" fmla="*/ 357 h 10168"/>
              <a:gd name="connsiteX2" fmla="*/ 5373 w 6883"/>
              <a:gd name="connsiteY2" fmla="*/ 262 h 10168"/>
              <a:gd name="connsiteX3" fmla="*/ 5284 w 6883"/>
              <a:gd name="connsiteY3" fmla="*/ 168 h 10168"/>
              <a:gd name="connsiteX4" fmla="*/ 4716 w 6883"/>
              <a:gd name="connsiteY4" fmla="*/ 168 h 10168"/>
              <a:gd name="connsiteX5" fmla="*/ 50 w 6883"/>
              <a:gd name="connsiteY5" fmla="*/ 0 h 10168"/>
              <a:gd name="connsiteX6" fmla="*/ 1 w 6883"/>
              <a:gd name="connsiteY6" fmla="*/ 9964 h 10168"/>
              <a:gd name="connsiteX7" fmla="*/ 4716 w 6883"/>
              <a:gd name="connsiteY7" fmla="*/ 10168 h 10168"/>
              <a:gd name="connsiteX8" fmla="*/ 5284 w 6883"/>
              <a:gd name="connsiteY8" fmla="*/ 10168 h 10168"/>
              <a:gd name="connsiteX9" fmla="*/ 5373 w 6883"/>
              <a:gd name="connsiteY9" fmla="*/ 10074 h 10168"/>
              <a:gd name="connsiteX10" fmla="*/ 5405 w 6883"/>
              <a:gd name="connsiteY10" fmla="*/ 9979 h 10168"/>
              <a:gd name="connsiteX11" fmla="*/ 6839 w 6883"/>
              <a:gd name="connsiteY11" fmla="*/ 5451 h 10168"/>
              <a:gd name="connsiteX12" fmla="*/ 6839 w 6883"/>
              <a:gd name="connsiteY12" fmla="*/ 4885 h 101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6883" h="10168">
                <a:moveTo>
                  <a:pt x="6839" y="4885"/>
                </a:moveTo>
                <a:lnTo>
                  <a:pt x="5405" y="357"/>
                </a:lnTo>
                <a:cubicBezTo>
                  <a:pt x="5395" y="325"/>
                  <a:pt x="5383" y="294"/>
                  <a:pt x="5373" y="262"/>
                </a:cubicBezTo>
                <a:cubicBezTo>
                  <a:pt x="5344" y="168"/>
                  <a:pt x="5314" y="168"/>
                  <a:pt x="5284" y="168"/>
                </a:cubicBezTo>
                <a:lnTo>
                  <a:pt x="4716" y="168"/>
                </a:lnTo>
                <a:lnTo>
                  <a:pt x="50" y="0"/>
                </a:lnTo>
                <a:cubicBezTo>
                  <a:pt x="59" y="3322"/>
                  <a:pt x="-8" y="6643"/>
                  <a:pt x="1" y="9964"/>
                </a:cubicBezTo>
                <a:lnTo>
                  <a:pt x="4716" y="10168"/>
                </a:lnTo>
                <a:lnTo>
                  <a:pt x="5284" y="10168"/>
                </a:lnTo>
                <a:cubicBezTo>
                  <a:pt x="5314" y="10168"/>
                  <a:pt x="5344" y="10074"/>
                  <a:pt x="5373" y="10074"/>
                </a:cubicBezTo>
                <a:cubicBezTo>
                  <a:pt x="5373" y="9979"/>
                  <a:pt x="5405" y="9979"/>
                  <a:pt x="5405" y="9979"/>
                </a:cubicBezTo>
                <a:lnTo>
                  <a:pt x="6839" y="5451"/>
                </a:lnTo>
                <a:cubicBezTo>
                  <a:pt x="6898" y="5262"/>
                  <a:pt x="6898" y="5074"/>
                  <a:pt x="6839" y="4885"/>
                </a:cubicBezTo>
                <a:close/>
              </a:path>
            </a:pathLst>
          </a:custGeom>
          <a:solidFill>
            <a:schemeClr val="accent1"/>
          </a:solidFill>
          <a:ln>
            <a:noFill/>
          </a:ln>
        </p:spPr>
        <p:txBody>
          <a:bodyPr/>
          <a:lstStyle/>
          <a:p>
            <a:endParaRPr lang="tr-TR"/>
          </a:p>
        </p:txBody>
      </p:sp>
      <p:sp useBgFill="1">
        <p:nvSpPr>
          <p:cNvPr id="18" name="Rectangle 13">
            <a:extLst>
              <a:ext uri="{FF2B5EF4-FFF2-40B4-BE49-F238E27FC236}">
                <a16:creationId xmlns:a16="http://schemas.microsoft.com/office/drawing/2014/main" id="{2C6246ED-0535-4496-A8F6-1E80CC4EB853}"/>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596802" y="0"/>
            <a:ext cx="5547198"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5" name="2 İçerik Yer Tutucusu">
            <a:extLst>
              <a:ext uri="{FF2B5EF4-FFF2-40B4-BE49-F238E27FC236}">
                <a16:creationId xmlns:a16="http://schemas.microsoft.com/office/drawing/2014/main" id="{B02C3468-CC2A-6CD2-F0D8-34D2DBFD9513}"/>
              </a:ext>
            </a:extLst>
          </p:cNvPr>
          <p:cNvGraphicFramePr>
            <a:graphicFrameLocks noGrp="1"/>
          </p:cNvGraphicFramePr>
          <p:nvPr>
            <p:ph idx="1"/>
            <p:extLst>
              <p:ext uri="{D42A27DB-BD31-4B8C-83A1-F6EECF244321}">
                <p14:modId xmlns:p14="http://schemas.microsoft.com/office/powerpoint/2010/main" val="2345477280"/>
              </p:ext>
            </p:extLst>
          </p:nvPr>
        </p:nvGraphicFramePr>
        <p:xfrm>
          <a:off x="3534858" y="476673"/>
          <a:ext cx="5124159" cy="633670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satMod val="92000"/>
                <a:lumMod val="120000"/>
              </a:schemeClr>
            </a:gs>
            <a:gs pos="100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sp>
        <p:nvSpPr>
          <p:cNvPr id="15" name="Rectangle 14">
            <a:extLst>
              <a:ext uri="{FF2B5EF4-FFF2-40B4-BE49-F238E27FC236}">
                <a16:creationId xmlns:a16="http://schemas.microsoft.com/office/drawing/2014/main" id="{A3D9AEEE-1CCD-43C0-BA3E-16D60A6E23C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304431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1 Başlık"/>
          <p:cNvSpPr>
            <a:spLocks noGrp="1"/>
          </p:cNvSpPr>
          <p:nvPr>
            <p:ph type="title"/>
          </p:nvPr>
        </p:nvSpPr>
        <p:spPr>
          <a:xfrm>
            <a:off x="944919" y="3101093"/>
            <a:ext cx="1840539" cy="3029344"/>
          </a:xfrm>
        </p:spPr>
        <p:txBody>
          <a:bodyPr>
            <a:normAutofit/>
          </a:bodyPr>
          <a:lstStyle/>
          <a:p>
            <a:pPr>
              <a:lnSpc>
                <a:spcPct val="90000"/>
              </a:lnSpc>
            </a:pPr>
            <a:r>
              <a:rPr lang="tr-TR" sz="2200" b="1" dirty="0">
                <a:solidFill>
                  <a:schemeClr val="bg1"/>
                </a:solidFill>
              </a:rPr>
              <a:t>2024-2025 BAHAR DÖNEMİ</a:t>
            </a:r>
            <a:br>
              <a:rPr lang="tr-TR" sz="2200" b="1" dirty="0">
                <a:solidFill>
                  <a:schemeClr val="bg1"/>
                </a:solidFill>
              </a:rPr>
            </a:br>
            <a:r>
              <a:rPr lang="tr-TR" sz="2200" b="1" dirty="0">
                <a:solidFill>
                  <a:schemeClr val="bg1"/>
                </a:solidFill>
              </a:rPr>
              <a:t>ZORUNLU STAJ BAŞVURU AŞAMALARI</a:t>
            </a:r>
          </a:p>
        </p:txBody>
      </p:sp>
      <p:sp>
        <p:nvSpPr>
          <p:cNvPr id="17" name="Freeform 11">
            <a:extLst>
              <a:ext uri="{FF2B5EF4-FFF2-40B4-BE49-F238E27FC236}">
                <a16:creationId xmlns:a16="http://schemas.microsoft.com/office/drawing/2014/main" id="{60F880A6-33D3-4EEC-A780-B73559B9F24C}"/>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V="1">
            <a:off x="-119" y="3179901"/>
            <a:ext cx="823645" cy="514066"/>
          </a:xfrm>
          <a:custGeom>
            <a:avLst/>
            <a:gdLst>
              <a:gd name="connsiteX0" fmla="*/ 10000 w 10044"/>
              <a:gd name="connsiteY0" fmla="*/ 4701 h 9966"/>
              <a:gd name="connsiteX1" fmla="*/ 8559 w 10044"/>
              <a:gd name="connsiteY1" fmla="*/ 188 h 9966"/>
              <a:gd name="connsiteX2" fmla="*/ 8527 w 10044"/>
              <a:gd name="connsiteY2" fmla="*/ 94 h 9966"/>
              <a:gd name="connsiteX3" fmla="*/ 8438 w 10044"/>
              <a:gd name="connsiteY3" fmla="*/ 0 h 9966"/>
              <a:gd name="connsiteX4" fmla="*/ 7867 w 10044"/>
              <a:gd name="connsiteY4" fmla="*/ 0 h 9966"/>
              <a:gd name="connsiteX5" fmla="*/ 0 w 10044"/>
              <a:gd name="connsiteY5" fmla="*/ 70 h 9966"/>
              <a:gd name="connsiteX6" fmla="*/ 3132 w 10044"/>
              <a:gd name="connsiteY6" fmla="*/ 9763 h 9966"/>
              <a:gd name="connsiteX7" fmla="*/ 7867 w 10044"/>
              <a:gd name="connsiteY7" fmla="*/ 9966 h 9966"/>
              <a:gd name="connsiteX8" fmla="*/ 8438 w 10044"/>
              <a:gd name="connsiteY8" fmla="*/ 9966 h 9966"/>
              <a:gd name="connsiteX9" fmla="*/ 8527 w 10044"/>
              <a:gd name="connsiteY9" fmla="*/ 9872 h 9966"/>
              <a:gd name="connsiteX10" fmla="*/ 8559 w 10044"/>
              <a:gd name="connsiteY10" fmla="*/ 9778 h 9966"/>
              <a:gd name="connsiteX11" fmla="*/ 10000 w 10044"/>
              <a:gd name="connsiteY11" fmla="*/ 5265 h 9966"/>
              <a:gd name="connsiteX12" fmla="*/ 10000 w 10044"/>
              <a:gd name="connsiteY12" fmla="*/ 4701 h 9966"/>
              <a:gd name="connsiteX0" fmla="*/ 6839 w 6883"/>
              <a:gd name="connsiteY0" fmla="*/ 4885 h 10168"/>
              <a:gd name="connsiteX1" fmla="*/ 5405 w 6883"/>
              <a:gd name="connsiteY1" fmla="*/ 357 h 10168"/>
              <a:gd name="connsiteX2" fmla="*/ 5373 w 6883"/>
              <a:gd name="connsiteY2" fmla="*/ 262 h 10168"/>
              <a:gd name="connsiteX3" fmla="*/ 5284 w 6883"/>
              <a:gd name="connsiteY3" fmla="*/ 168 h 10168"/>
              <a:gd name="connsiteX4" fmla="*/ 4716 w 6883"/>
              <a:gd name="connsiteY4" fmla="*/ 168 h 10168"/>
              <a:gd name="connsiteX5" fmla="*/ 50 w 6883"/>
              <a:gd name="connsiteY5" fmla="*/ 0 h 10168"/>
              <a:gd name="connsiteX6" fmla="*/ 1 w 6883"/>
              <a:gd name="connsiteY6" fmla="*/ 9964 h 10168"/>
              <a:gd name="connsiteX7" fmla="*/ 4716 w 6883"/>
              <a:gd name="connsiteY7" fmla="*/ 10168 h 10168"/>
              <a:gd name="connsiteX8" fmla="*/ 5284 w 6883"/>
              <a:gd name="connsiteY8" fmla="*/ 10168 h 10168"/>
              <a:gd name="connsiteX9" fmla="*/ 5373 w 6883"/>
              <a:gd name="connsiteY9" fmla="*/ 10074 h 10168"/>
              <a:gd name="connsiteX10" fmla="*/ 5405 w 6883"/>
              <a:gd name="connsiteY10" fmla="*/ 9979 h 10168"/>
              <a:gd name="connsiteX11" fmla="*/ 6839 w 6883"/>
              <a:gd name="connsiteY11" fmla="*/ 5451 h 10168"/>
              <a:gd name="connsiteX12" fmla="*/ 6839 w 6883"/>
              <a:gd name="connsiteY12" fmla="*/ 4885 h 101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6883" h="10168">
                <a:moveTo>
                  <a:pt x="6839" y="4885"/>
                </a:moveTo>
                <a:lnTo>
                  <a:pt x="5405" y="357"/>
                </a:lnTo>
                <a:cubicBezTo>
                  <a:pt x="5395" y="325"/>
                  <a:pt x="5383" y="294"/>
                  <a:pt x="5373" y="262"/>
                </a:cubicBezTo>
                <a:cubicBezTo>
                  <a:pt x="5344" y="168"/>
                  <a:pt x="5314" y="168"/>
                  <a:pt x="5284" y="168"/>
                </a:cubicBezTo>
                <a:lnTo>
                  <a:pt x="4716" y="168"/>
                </a:lnTo>
                <a:lnTo>
                  <a:pt x="50" y="0"/>
                </a:lnTo>
                <a:cubicBezTo>
                  <a:pt x="59" y="3322"/>
                  <a:pt x="-8" y="6643"/>
                  <a:pt x="1" y="9964"/>
                </a:cubicBezTo>
                <a:lnTo>
                  <a:pt x="4716" y="10168"/>
                </a:lnTo>
                <a:lnTo>
                  <a:pt x="5284" y="10168"/>
                </a:lnTo>
                <a:cubicBezTo>
                  <a:pt x="5314" y="10168"/>
                  <a:pt x="5344" y="10074"/>
                  <a:pt x="5373" y="10074"/>
                </a:cubicBezTo>
                <a:cubicBezTo>
                  <a:pt x="5373" y="9979"/>
                  <a:pt x="5405" y="9979"/>
                  <a:pt x="5405" y="9979"/>
                </a:cubicBezTo>
                <a:lnTo>
                  <a:pt x="6839" y="5451"/>
                </a:lnTo>
                <a:cubicBezTo>
                  <a:pt x="6898" y="5262"/>
                  <a:pt x="6898" y="5074"/>
                  <a:pt x="6839" y="4885"/>
                </a:cubicBezTo>
                <a:close/>
              </a:path>
            </a:pathLst>
          </a:custGeom>
          <a:solidFill>
            <a:schemeClr val="accent1"/>
          </a:solidFill>
          <a:ln>
            <a:noFill/>
          </a:ln>
        </p:spPr>
        <p:txBody>
          <a:bodyPr/>
          <a:lstStyle/>
          <a:p>
            <a:endParaRPr lang="tr-TR"/>
          </a:p>
        </p:txBody>
      </p:sp>
      <p:sp useBgFill="1">
        <p:nvSpPr>
          <p:cNvPr id="19" name="Rectangle 18">
            <a:extLst>
              <a:ext uri="{FF2B5EF4-FFF2-40B4-BE49-F238E27FC236}">
                <a16:creationId xmlns:a16="http://schemas.microsoft.com/office/drawing/2014/main" id="{2C6246ED-0535-4496-A8F6-1E80CC4EB853}"/>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596802" y="0"/>
            <a:ext cx="5547198"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10" name="İçerik Yer Tutucusu 2">
            <a:extLst>
              <a:ext uri="{FF2B5EF4-FFF2-40B4-BE49-F238E27FC236}">
                <a16:creationId xmlns:a16="http://schemas.microsoft.com/office/drawing/2014/main" id="{E2BA1755-6FE2-BC4F-A0C0-2A9196CA0413}"/>
              </a:ext>
            </a:extLst>
          </p:cNvPr>
          <p:cNvGraphicFramePr>
            <a:graphicFrameLocks noGrp="1"/>
          </p:cNvGraphicFramePr>
          <p:nvPr>
            <p:ph idx="1"/>
            <p:extLst>
              <p:ext uri="{D42A27DB-BD31-4B8C-83A1-F6EECF244321}">
                <p14:modId xmlns:p14="http://schemas.microsoft.com/office/powerpoint/2010/main" val="2977587107"/>
              </p:ext>
            </p:extLst>
          </p:nvPr>
        </p:nvGraphicFramePr>
        <p:xfrm>
          <a:off x="3419872" y="260648"/>
          <a:ext cx="5472608" cy="640871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0761852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satMod val="92000"/>
                <a:lumMod val="120000"/>
              </a:schemeClr>
            </a:gs>
            <a:gs pos="100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grpSp>
        <p:nvGrpSpPr>
          <p:cNvPr id="12" name="Group 11">
            <a:extLst>
              <a:ext uri="{FF2B5EF4-FFF2-40B4-BE49-F238E27FC236}">
                <a16:creationId xmlns:a16="http://schemas.microsoft.com/office/drawing/2014/main" id="{183CFBA6-CE65-403A-9402-96B75FC89916}"/>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0" y="228600"/>
            <a:ext cx="2138628" cy="6638625"/>
            <a:chOff x="2487613" y="285750"/>
            <a:chExt cx="2428875" cy="5654676"/>
          </a:xfrm>
        </p:grpSpPr>
        <p:sp>
          <p:nvSpPr>
            <p:cNvPr id="13" name="Freeform 11">
              <a:extLst>
                <a:ext uri="{FF2B5EF4-FFF2-40B4-BE49-F238E27FC236}">
                  <a16:creationId xmlns:a16="http://schemas.microsoft.com/office/drawing/2014/main" id="{59AF335C-09EE-4959-A2C9-B32F3C6C1D3E}"/>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txBody>
            <a:bodyPr/>
            <a:lstStyle/>
            <a:p>
              <a:endParaRPr lang="tr-TR"/>
            </a:p>
          </p:txBody>
        </p:sp>
        <p:sp>
          <p:nvSpPr>
            <p:cNvPr id="14" name="Freeform 12">
              <a:extLst>
                <a:ext uri="{FF2B5EF4-FFF2-40B4-BE49-F238E27FC236}">
                  <a16:creationId xmlns:a16="http://schemas.microsoft.com/office/drawing/2014/main" id="{94CCE8C7-E8BB-47EB-BBC7-5E8948F89F2B}"/>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txBody>
            <a:bodyPr/>
            <a:lstStyle/>
            <a:p>
              <a:endParaRPr lang="tr-TR"/>
            </a:p>
          </p:txBody>
        </p:sp>
        <p:sp>
          <p:nvSpPr>
            <p:cNvPr id="15" name="Freeform 13">
              <a:extLst>
                <a:ext uri="{FF2B5EF4-FFF2-40B4-BE49-F238E27FC236}">
                  <a16:creationId xmlns:a16="http://schemas.microsoft.com/office/drawing/2014/main" id="{2665878D-6479-49F4-BD1C-D1BE63CABAA5}"/>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txBody>
            <a:bodyPr/>
            <a:lstStyle/>
            <a:p>
              <a:endParaRPr lang="tr-TR"/>
            </a:p>
          </p:txBody>
        </p:sp>
        <p:sp>
          <p:nvSpPr>
            <p:cNvPr id="16" name="Freeform 14">
              <a:extLst>
                <a:ext uri="{FF2B5EF4-FFF2-40B4-BE49-F238E27FC236}">
                  <a16:creationId xmlns:a16="http://schemas.microsoft.com/office/drawing/2014/main" id="{C6400AEB-4991-4E07-8599-C36A9E3543C0}"/>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txBody>
            <a:bodyPr/>
            <a:lstStyle/>
            <a:p>
              <a:endParaRPr lang="tr-TR"/>
            </a:p>
          </p:txBody>
        </p:sp>
        <p:sp>
          <p:nvSpPr>
            <p:cNvPr id="17" name="Freeform 15">
              <a:extLst>
                <a:ext uri="{FF2B5EF4-FFF2-40B4-BE49-F238E27FC236}">
                  <a16:creationId xmlns:a16="http://schemas.microsoft.com/office/drawing/2014/main" id="{0C2AEB7A-70D9-4DE7-B97A-0325DBC9F2F5}"/>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txBody>
            <a:bodyPr/>
            <a:lstStyle/>
            <a:p>
              <a:endParaRPr lang="tr-TR"/>
            </a:p>
          </p:txBody>
        </p:sp>
        <p:sp>
          <p:nvSpPr>
            <p:cNvPr id="18" name="Freeform 16">
              <a:extLst>
                <a:ext uri="{FF2B5EF4-FFF2-40B4-BE49-F238E27FC236}">
                  <a16:creationId xmlns:a16="http://schemas.microsoft.com/office/drawing/2014/main" id="{FC03DDD2-9CC7-40B7-A632-50BF3E3F6ABB}"/>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txBody>
            <a:bodyPr/>
            <a:lstStyle/>
            <a:p>
              <a:endParaRPr lang="tr-TR"/>
            </a:p>
          </p:txBody>
        </p:sp>
        <p:sp>
          <p:nvSpPr>
            <p:cNvPr id="19" name="Freeform 17">
              <a:extLst>
                <a:ext uri="{FF2B5EF4-FFF2-40B4-BE49-F238E27FC236}">
                  <a16:creationId xmlns:a16="http://schemas.microsoft.com/office/drawing/2014/main" id="{7F0B3262-F0EC-44D3-AA37-9552D248C715}"/>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txBody>
            <a:bodyPr/>
            <a:lstStyle/>
            <a:p>
              <a:endParaRPr lang="tr-TR"/>
            </a:p>
          </p:txBody>
        </p:sp>
        <p:sp>
          <p:nvSpPr>
            <p:cNvPr id="20" name="Freeform 18">
              <a:extLst>
                <a:ext uri="{FF2B5EF4-FFF2-40B4-BE49-F238E27FC236}">
                  <a16:creationId xmlns:a16="http://schemas.microsoft.com/office/drawing/2014/main" id="{1839BD80-9BF2-49B4-BB03-B5AAB359BF2D}"/>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txBody>
            <a:bodyPr/>
            <a:lstStyle/>
            <a:p>
              <a:endParaRPr lang="tr-TR"/>
            </a:p>
          </p:txBody>
        </p:sp>
        <p:sp>
          <p:nvSpPr>
            <p:cNvPr id="21" name="Freeform 19">
              <a:extLst>
                <a:ext uri="{FF2B5EF4-FFF2-40B4-BE49-F238E27FC236}">
                  <a16:creationId xmlns:a16="http://schemas.microsoft.com/office/drawing/2014/main" id="{BDC00C45-9216-4702-A31A-391B1D89C478}"/>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txBody>
            <a:bodyPr/>
            <a:lstStyle/>
            <a:p>
              <a:endParaRPr lang="tr-TR"/>
            </a:p>
          </p:txBody>
        </p:sp>
        <p:sp>
          <p:nvSpPr>
            <p:cNvPr id="22" name="Freeform 20">
              <a:extLst>
                <a:ext uri="{FF2B5EF4-FFF2-40B4-BE49-F238E27FC236}">
                  <a16:creationId xmlns:a16="http://schemas.microsoft.com/office/drawing/2014/main" id="{5FB0F70F-34B9-4938-B487-312A0BF0E0E4}"/>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txBody>
            <a:bodyPr/>
            <a:lstStyle/>
            <a:p>
              <a:endParaRPr lang="tr-TR"/>
            </a:p>
          </p:txBody>
        </p:sp>
        <p:sp>
          <p:nvSpPr>
            <p:cNvPr id="23" name="Freeform 21">
              <a:extLst>
                <a:ext uri="{FF2B5EF4-FFF2-40B4-BE49-F238E27FC236}">
                  <a16:creationId xmlns:a16="http://schemas.microsoft.com/office/drawing/2014/main" id="{791D1EE1-5A08-47A7-8D44-0940DEF5B4A1}"/>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txBody>
            <a:bodyPr/>
            <a:lstStyle/>
            <a:p>
              <a:endParaRPr lang="tr-TR"/>
            </a:p>
          </p:txBody>
        </p:sp>
        <p:sp>
          <p:nvSpPr>
            <p:cNvPr id="24" name="Freeform 22">
              <a:extLst>
                <a:ext uri="{FF2B5EF4-FFF2-40B4-BE49-F238E27FC236}">
                  <a16:creationId xmlns:a16="http://schemas.microsoft.com/office/drawing/2014/main" id="{E04F3404-E41A-43F9-AC45-52EB0874B43A}"/>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txBody>
            <a:bodyPr/>
            <a:lstStyle/>
            <a:p>
              <a:endParaRPr lang="tr-TR"/>
            </a:p>
          </p:txBody>
        </p:sp>
      </p:grpSp>
      <p:grpSp>
        <p:nvGrpSpPr>
          <p:cNvPr id="26" name="Group 25">
            <a:extLst>
              <a:ext uri="{FF2B5EF4-FFF2-40B4-BE49-F238E27FC236}">
                <a16:creationId xmlns:a16="http://schemas.microsoft.com/office/drawing/2014/main" id="{C1BC7BDB-967A-4559-AA14-041BCB872DFF}"/>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0412" y="-786"/>
            <a:ext cx="1767505" cy="6854040"/>
            <a:chOff x="6627813" y="194833"/>
            <a:chExt cx="1952625" cy="5678918"/>
          </a:xfrm>
        </p:grpSpPr>
        <p:sp>
          <p:nvSpPr>
            <p:cNvPr id="27" name="Freeform 27">
              <a:extLst>
                <a:ext uri="{FF2B5EF4-FFF2-40B4-BE49-F238E27FC236}">
                  <a16:creationId xmlns:a16="http://schemas.microsoft.com/office/drawing/2014/main" id="{A39F46EA-3E4A-46CA-BCB8-CA695ED3F4C3}"/>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txBody>
            <a:bodyPr/>
            <a:lstStyle/>
            <a:p>
              <a:endParaRPr lang="tr-TR"/>
            </a:p>
          </p:txBody>
        </p:sp>
        <p:sp>
          <p:nvSpPr>
            <p:cNvPr id="28" name="Freeform 28">
              <a:extLst>
                <a:ext uri="{FF2B5EF4-FFF2-40B4-BE49-F238E27FC236}">
                  <a16:creationId xmlns:a16="http://schemas.microsoft.com/office/drawing/2014/main" id="{491A4A32-7F8C-4CA7-9281-9761F0357163}"/>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txBody>
            <a:bodyPr/>
            <a:lstStyle/>
            <a:p>
              <a:endParaRPr lang="tr-TR"/>
            </a:p>
          </p:txBody>
        </p:sp>
        <p:sp>
          <p:nvSpPr>
            <p:cNvPr id="29" name="Freeform 29">
              <a:extLst>
                <a:ext uri="{FF2B5EF4-FFF2-40B4-BE49-F238E27FC236}">
                  <a16:creationId xmlns:a16="http://schemas.microsoft.com/office/drawing/2014/main" id="{46B02D76-3CD9-4DF5-A3AD-793E7204E0D4}"/>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txBody>
            <a:bodyPr/>
            <a:lstStyle/>
            <a:p>
              <a:endParaRPr lang="tr-TR"/>
            </a:p>
          </p:txBody>
        </p:sp>
        <p:sp>
          <p:nvSpPr>
            <p:cNvPr id="30" name="Freeform 30">
              <a:extLst>
                <a:ext uri="{FF2B5EF4-FFF2-40B4-BE49-F238E27FC236}">
                  <a16:creationId xmlns:a16="http://schemas.microsoft.com/office/drawing/2014/main" id="{E579A2FB-E98B-4144-9D52-3A72BD8D1B79}"/>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txBody>
            <a:bodyPr/>
            <a:lstStyle/>
            <a:p>
              <a:endParaRPr lang="tr-TR"/>
            </a:p>
          </p:txBody>
        </p:sp>
        <p:sp>
          <p:nvSpPr>
            <p:cNvPr id="31" name="Freeform 31">
              <a:extLst>
                <a:ext uri="{FF2B5EF4-FFF2-40B4-BE49-F238E27FC236}">
                  <a16:creationId xmlns:a16="http://schemas.microsoft.com/office/drawing/2014/main" id="{65E500DD-EB71-44B5-A2FA-88E996435782}"/>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txBody>
            <a:bodyPr/>
            <a:lstStyle/>
            <a:p>
              <a:endParaRPr lang="tr-TR"/>
            </a:p>
          </p:txBody>
        </p:sp>
        <p:sp>
          <p:nvSpPr>
            <p:cNvPr id="32" name="Freeform 32">
              <a:extLst>
                <a:ext uri="{FF2B5EF4-FFF2-40B4-BE49-F238E27FC236}">
                  <a16:creationId xmlns:a16="http://schemas.microsoft.com/office/drawing/2014/main" id="{04D6AAD6-45AE-454A-9206-8B90E8A264BC}"/>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txBody>
            <a:bodyPr/>
            <a:lstStyle/>
            <a:p>
              <a:endParaRPr lang="tr-TR"/>
            </a:p>
          </p:txBody>
        </p:sp>
        <p:sp>
          <p:nvSpPr>
            <p:cNvPr id="33" name="Freeform 33">
              <a:extLst>
                <a:ext uri="{FF2B5EF4-FFF2-40B4-BE49-F238E27FC236}">
                  <a16:creationId xmlns:a16="http://schemas.microsoft.com/office/drawing/2014/main" id="{F7399B13-8510-45F6-98C4-0F14C0B3785E}"/>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txBody>
            <a:bodyPr/>
            <a:lstStyle/>
            <a:p>
              <a:endParaRPr lang="tr-TR"/>
            </a:p>
          </p:txBody>
        </p:sp>
        <p:sp>
          <p:nvSpPr>
            <p:cNvPr id="34" name="Freeform 34">
              <a:extLst>
                <a:ext uri="{FF2B5EF4-FFF2-40B4-BE49-F238E27FC236}">
                  <a16:creationId xmlns:a16="http://schemas.microsoft.com/office/drawing/2014/main" id="{CA595445-6A38-4465-9A5D-9705388D9336}"/>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txBody>
            <a:bodyPr/>
            <a:lstStyle/>
            <a:p>
              <a:endParaRPr lang="tr-TR"/>
            </a:p>
          </p:txBody>
        </p:sp>
        <p:sp>
          <p:nvSpPr>
            <p:cNvPr id="35" name="Freeform 35">
              <a:extLst>
                <a:ext uri="{FF2B5EF4-FFF2-40B4-BE49-F238E27FC236}">
                  <a16:creationId xmlns:a16="http://schemas.microsoft.com/office/drawing/2014/main" id="{21D40BAF-4AE0-46F4-BD65-057F0DC66856}"/>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txBody>
            <a:bodyPr/>
            <a:lstStyle/>
            <a:p>
              <a:endParaRPr lang="tr-TR"/>
            </a:p>
          </p:txBody>
        </p:sp>
        <p:sp>
          <p:nvSpPr>
            <p:cNvPr id="36" name="Freeform 36">
              <a:extLst>
                <a:ext uri="{FF2B5EF4-FFF2-40B4-BE49-F238E27FC236}">
                  <a16:creationId xmlns:a16="http://schemas.microsoft.com/office/drawing/2014/main" id="{B17F2D73-16DF-4138-B72D-E5B204717AC5}"/>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txBody>
            <a:bodyPr/>
            <a:lstStyle/>
            <a:p>
              <a:endParaRPr lang="tr-TR"/>
            </a:p>
          </p:txBody>
        </p:sp>
        <p:sp>
          <p:nvSpPr>
            <p:cNvPr id="37" name="Freeform 37">
              <a:extLst>
                <a:ext uri="{FF2B5EF4-FFF2-40B4-BE49-F238E27FC236}">
                  <a16:creationId xmlns:a16="http://schemas.microsoft.com/office/drawing/2014/main" id="{DB8ABBC2-6C0C-4F6E-97EB-55B3B7B2F38D}"/>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txBody>
            <a:bodyPr/>
            <a:lstStyle/>
            <a:p>
              <a:endParaRPr lang="tr-TR"/>
            </a:p>
          </p:txBody>
        </p:sp>
        <p:sp>
          <p:nvSpPr>
            <p:cNvPr id="38" name="Freeform 38">
              <a:extLst>
                <a:ext uri="{FF2B5EF4-FFF2-40B4-BE49-F238E27FC236}">
                  <a16:creationId xmlns:a16="http://schemas.microsoft.com/office/drawing/2014/main" id="{7A49885E-6B05-41B6-B47F-9D24456FE7AE}"/>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txBody>
            <a:bodyPr/>
            <a:lstStyle/>
            <a:p>
              <a:endParaRPr lang="tr-TR"/>
            </a:p>
          </p:txBody>
        </p:sp>
      </p:grpSp>
      <p:sp>
        <p:nvSpPr>
          <p:cNvPr id="40" name="Rectangle 39">
            <a:extLst>
              <a:ext uri="{FF2B5EF4-FFF2-40B4-BE49-F238E27FC236}">
                <a16:creationId xmlns:a16="http://schemas.microsoft.com/office/drawing/2014/main" id="{BDADA868-08FE-425A-AEF9-B622F93730A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3716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tr-TR"/>
          </a:p>
        </p:txBody>
      </p:sp>
      <p:sp>
        <p:nvSpPr>
          <p:cNvPr id="42" name="Freeform 11">
            <a:extLst>
              <a:ext uri="{FF2B5EF4-FFF2-40B4-BE49-F238E27FC236}">
                <a16:creationId xmlns:a16="http://schemas.microsoft.com/office/drawing/2014/main" id="{4AE17B7F-6C2F-42A9-946F-8FF49617D1EF}"/>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V="1">
            <a:off x="-3141" y="714375"/>
            <a:ext cx="1191394"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txBody>
          <a:bodyPr/>
          <a:lstStyle/>
          <a:p>
            <a:endParaRPr lang="tr-TR"/>
          </a:p>
        </p:txBody>
      </p:sp>
      <p:sp>
        <p:nvSpPr>
          <p:cNvPr id="44" name="Rectangle 43">
            <a:extLst>
              <a:ext uri="{FF2B5EF4-FFF2-40B4-BE49-F238E27FC236}">
                <a16:creationId xmlns:a16="http://schemas.microsoft.com/office/drawing/2014/main" id="{F966DD2F-FBF5-41CE-A3F4-565352D95DC3}"/>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Başlık 1">
            <a:extLst>
              <a:ext uri="{FF2B5EF4-FFF2-40B4-BE49-F238E27FC236}">
                <a16:creationId xmlns:a16="http://schemas.microsoft.com/office/drawing/2014/main" id="{3A6CBE7B-5F09-44FC-A0C3-9EF0FC45B2CA}"/>
              </a:ext>
            </a:extLst>
          </p:cNvPr>
          <p:cNvSpPr>
            <a:spLocks noGrp="1"/>
          </p:cNvSpPr>
          <p:nvPr>
            <p:ph type="title"/>
          </p:nvPr>
        </p:nvSpPr>
        <p:spPr>
          <a:xfrm>
            <a:off x="1346172" y="624110"/>
            <a:ext cx="7284749" cy="1280890"/>
          </a:xfrm>
        </p:spPr>
        <p:txBody>
          <a:bodyPr vert="horz" lIns="91440" tIns="45720" rIns="91440" bIns="45720" rtlCol="0" anchor="t">
            <a:normAutofit/>
          </a:bodyPr>
          <a:lstStyle/>
          <a:p>
            <a:pPr>
              <a:lnSpc>
                <a:spcPct val="90000"/>
              </a:lnSpc>
            </a:pPr>
            <a:r>
              <a:rPr lang="en-US" sz="2800">
                <a:effectLst/>
              </a:rPr>
              <a:t/>
            </a:r>
            <a:br>
              <a:rPr lang="en-US" sz="2800">
                <a:effectLst/>
              </a:rPr>
            </a:br>
            <a:r>
              <a:rPr lang="en-US" sz="2800" b="1"/>
              <a:t>STAJ YAPACAĞINIZ FİRMAYA/KURUMA GÖTÜRECEĞİNİZ BELGELER</a:t>
            </a:r>
            <a:endParaRPr lang="en-US" sz="2800"/>
          </a:p>
        </p:txBody>
      </p:sp>
      <p:sp>
        <p:nvSpPr>
          <p:cNvPr id="46" name="Rectangle 45">
            <a:extLst>
              <a:ext uri="{FF2B5EF4-FFF2-40B4-BE49-F238E27FC236}">
                <a16:creationId xmlns:a16="http://schemas.microsoft.com/office/drawing/2014/main" id="{F46FCE2B-F2D2-466E-B0AA-8E341DB4981E}"/>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3716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tr-TR"/>
          </a:p>
        </p:txBody>
      </p:sp>
      <p:sp>
        <p:nvSpPr>
          <p:cNvPr id="48" name="Freeform 11">
            <a:extLst>
              <a:ext uri="{FF2B5EF4-FFF2-40B4-BE49-F238E27FC236}">
                <a16:creationId xmlns:a16="http://schemas.microsoft.com/office/drawing/2014/main" id="{2BD31C98-199A-4722-A1A5-4393A43E740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V="1">
            <a:off x="-3141" y="714375"/>
            <a:ext cx="1191394"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txBody>
          <a:bodyPr/>
          <a:lstStyle/>
          <a:p>
            <a:endParaRPr lang="tr-TR"/>
          </a:p>
        </p:txBody>
      </p:sp>
      <p:graphicFrame>
        <p:nvGraphicFramePr>
          <p:cNvPr id="7" name="İçerik Yer Tutucusu 2">
            <a:extLst>
              <a:ext uri="{FF2B5EF4-FFF2-40B4-BE49-F238E27FC236}">
                <a16:creationId xmlns:a16="http://schemas.microsoft.com/office/drawing/2014/main" id="{278C65BE-3D49-24A0-88BF-10A5B9929E20}"/>
              </a:ext>
            </a:extLst>
          </p:cNvPr>
          <p:cNvGraphicFramePr>
            <a:graphicFrameLocks noGrp="1"/>
          </p:cNvGraphicFramePr>
          <p:nvPr>
            <p:ph sz="half" idx="1"/>
            <p:extLst>
              <p:ext uri="{D42A27DB-BD31-4B8C-83A1-F6EECF244321}">
                <p14:modId xmlns:p14="http://schemas.microsoft.com/office/powerpoint/2010/main" val="1893108356"/>
              </p:ext>
            </p:extLst>
          </p:nvPr>
        </p:nvGraphicFramePr>
        <p:xfrm>
          <a:off x="1286372" y="2082354"/>
          <a:ext cx="7043111" cy="437735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2759033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satMod val="92000"/>
                <a:lumMod val="120000"/>
              </a:schemeClr>
            </a:gs>
            <a:gs pos="100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grpSp>
        <p:nvGrpSpPr>
          <p:cNvPr id="147" name="Group 146">
            <a:extLst>
              <a:ext uri="{FF2B5EF4-FFF2-40B4-BE49-F238E27FC236}">
                <a16:creationId xmlns:a16="http://schemas.microsoft.com/office/drawing/2014/main" id="{7398C59F-5A18-487B-91D6-B955AACF2E50}"/>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0" y="228600"/>
            <a:ext cx="2138628" cy="6638625"/>
            <a:chOff x="2487613" y="285750"/>
            <a:chExt cx="2428875" cy="5654676"/>
          </a:xfrm>
        </p:grpSpPr>
        <p:sp>
          <p:nvSpPr>
            <p:cNvPr id="148" name="Freeform 11">
              <a:extLst>
                <a:ext uri="{FF2B5EF4-FFF2-40B4-BE49-F238E27FC236}">
                  <a16:creationId xmlns:a16="http://schemas.microsoft.com/office/drawing/2014/main" id="{0557FAFE-C7C3-47EC-A4F5-9B2166319209}"/>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txBody>
            <a:bodyPr/>
            <a:lstStyle/>
            <a:p>
              <a:endParaRPr lang="tr-TR"/>
            </a:p>
          </p:txBody>
        </p:sp>
        <p:sp>
          <p:nvSpPr>
            <p:cNvPr id="149" name="Freeform 12">
              <a:extLst>
                <a:ext uri="{FF2B5EF4-FFF2-40B4-BE49-F238E27FC236}">
                  <a16:creationId xmlns:a16="http://schemas.microsoft.com/office/drawing/2014/main" id="{95BC28FB-3882-4674-9D79-EA58BEB7CEB1}"/>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txBody>
            <a:bodyPr/>
            <a:lstStyle/>
            <a:p>
              <a:endParaRPr lang="tr-TR"/>
            </a:p>
          </p:txBody>
        </p:sp>
        <p:sp>
          <p:nvSpPr>
            <p:cNvPr id="150" name="Freeform 13">
              <a:extLst>
                <a:ext uri="{FF2B5EF4-FFF2-40B4-BE49-F238E27FC236}">
                  <a16:creationId xmlns:a16="http://schemas.microsoft.com/office/drawing/2014/main" id="{9C6EC892-83F9-402F-8552-0AD7C0556EBC}"/>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txBody>
            <a:bodyPr/>
            <a:lstStyle/>
            <a:p>
              <a:endParaRPr lang="tr-TR"/>
            </a:p>
          </p:txBody>
        </p:sp>
        <p:sp>
          <p:nvSpPr>
            <p:cNvPr id="151" name="Freeform 14">
              <a:extLst>
                <a:ext uri="{FF2B5EF4-FFF2-40B4-BE49-F238E27FC236}">
                  <a16:creationId xmlns:a16="http://schemas.microsoft.com/office/drawing/2014/main" id="{18387766-037C-4EF0-8471-D19CBF2A431F}"/>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txBody>
            <a:bodyPr/>
            <a:lstStyle/>
            <a:p>
              <a:endParaRPr lang="tr-TR"/>
            </a:p>
          </p:txBody>
        </p:sp>
        <p:sp>
          <p:nvSpPr>
            <p:cNvPr id="152" name="Freeform 15">
              <a:extLst>
                <a:ext uri="{FF2B5EF4-FFF2-40B4-BE49-F238E27FC236}">
                  <a16:creationId xmlns:a16="http://schemas.microsoft.com/office/drawing/2014/main" id="{1E364F38-6F3A-476A-93E6-962EA817C427}"/>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txBody>
            <a:bodyPr/>
            <a:lstStyle/>
            <a:p>
              <a:endParaRPr lang="tr-TR"/>
            </a:p>
          </p:txBody>
        </p:sp>
        <p:sp>
          <p:nvSpPr>
            <p:cNvPr id="153" name="Freeform 16">
              <a:extLst>
                <a:ext uri="{FF2B5EF4-FFF2-40B4-BE49-F238E27FC236}">
                  <a16:creationId xmlns:a16="http://schemas.microsoft.com/office/drawing/2014/main" id="{35C335A4-1E67-4293-8BE2-DFB085D4FBBC}"/>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txBody>
            <a:bodyPr/>
            <a:lstStyle/>
            <a:p>
              <a:endParaRPr lang="tr-TR"/>
            </a:p>
          </p:txBody>
        </p:sp>
        <p:sp>
          <p:nvSpPr>
            <p:cNvPr id="154" name="Freeform 17">
              <a:extLst>
                <a:ext uri="{FF2B5EF4-FFF2-40B4-BE49-F238E27FC236}">
                  <a16:creationId xmlns:a16="http://schemas.microsoft.com/office/drawing/2014/main" id="{9A8A0F10-2C98-4297-9F92-5D95533927BD}"/>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txBody>
            <a:bodyPr/>
            <a:lstStyle/>
            <a:p>
              <a:endParaRPr lang="tr-TR"/>
            </a:p>
          </p:txBody>
        </p:sp>
        <p:sp>
          <p:nvSpPr>
            <p:cNvPr id="155" name="Freeform 18">
              <a:extLst>
                <a:ext uri="{FF2B5EF4-FFF2-40B4-BE49-F238E27FC236}">
                  <a16:creationId xmlns:a16="http://schemas.microsoft.com/office/drawing/2014/main" id="{C3B112A3-006E-4008-A778-DB5F6A09D510}"/>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txBody>
            <a:bodyPr/>
            <a:lstStyle/>
            <a:p>
              <a:endParaRPr lang="tr-TR"/>
            </a:p>
          </p:txBody>
        </p:sp>
        <p:sp>
          <p:nvSpPr>
            <p:cNvPr id="156" name="Freeform 19">
              <a:extLst>
                <a:ext uri="{FF2B5EF4-FFF2-40B4-BE49-F238E27FC236}">
                  <a16:creationId xmlns:a16="http://schemas.microsoft.com/office/drawing/2014/main" id="{E5E62767-5C25-4C49-9568-432433A3C5B7}"/>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txBody>
            <a:bodyPr/>
            <a:lstStyle/>
            <a:p>
              <a:endParaRPr lang="tr-TR"/>
            </a:p>
          </p:txBody>
        </p:sp>
        <p:sp>
          <p:nvSpPr>
            <p:cNvPr id="157" name="Freeform 20">
              <a:extLst>
                <a:ext uri="{FF2B5EF4-FFF2-40B4-BE49-F238E27FC236}">
                  <a16:creationId xmlns:a16="http://schemas.microsoft.com/office/drawing/2014/main" id="{598EC006-77B1-42BA-B815-66CCB9B170E6}"/>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txBody>
            <a:bodyPr/>
            <a:lstStyle/>
            <a:p>
              <a:endParaRPr lang="tr-TR"/>
            </a:p>
          </p:txBody>
        </p:sp>
        <p:sp>
          <p:nvSpPr>
            <p:cNvPr id="158" name="Freeform 21">
              <a:extLst>
                <a:ext uri="{FF2B5EF4-FFF2-40B4-BE49-F238E27FC236}">
                  <a16:creationId xmlns:a16="http://schemas.microsoft.com/office/drawing/2014/main" id="{A144ED09-DA06-491D-95A8-AB3DED432959}"/>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txBody>
            <a:bodyPr/>
            <a:lstStyle/>
            <a:p>
              <a:endParaRPr lang="tr-TR"/>
            </a:p>
          </p:txBody>
        </p:sp>
        <p:sp>
          <p:nvSpPr>
            <p:cNvPr id="159" name="Freeform 22">
              <a:extLst>
                <a:ext uri="{FF2B5EF4-FFF2-40B4-BE49-F238E27FC236}">
                  <a16:creationId xmlns:a16="http://schemas.microsoft.com/office/drawing/2014/main" id="{1CB00BD2-11CD-4A38-8F38-02B0D1105EFB}"/>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txBody>
            <a:bodyPr/>
            <a:lstStyle/>
            <a:p>
              <a:endParaRPr lang="tr-TR"/>
            </a:p>
          </p:txBody>
        </p:sp>
      </p:grpSp>
      <p:grpSp>
        <p:nvGrpSpPr>
          <p:cNvPr id="161" name="Group 160">
            <a:extLst>
              <a:ext uri="{FF2B5EF4-FFF2-40B4-BE49-F238E27FC236}">
                <a16:creationId xmlns:a16="http://schemas.microsoft.com/office/drawing/2014/main" id="{520234FB-542E-4550-9C2F-1B56FD41A1CA}"/>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0412" y="-786"/>
            <a:ext cx="1767505" cy="6854040"/>
            <a:chOff x="6627813" y="194833"/>
            <a:chExt cx="1952625" cy="5678918"/>
          </a:xfrm>
        </p:grpSpPr>
        <p:sp>
          <p:nvSpPr>
            <p:cNvPr id="162" name="Freeform 27">
              <a:extLst>
                <a:ext uri="{FF2B5EF4-FFF2-40B4-BE49-F238E27FC236}">
                  <a16:creationId xmlns:a16="http://schemas.microsoft.com/office/drawing/2014/main" id="{41FCE1F3-DEB3-47CD-90FF-7DABB4AF4540}"/>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txBody>
            <a:bodyPr/>
            <a:lstStyle/>
            <a:p>
              <a:endParaRPr lang="tr-TR"/>
            </a:p>
          </p:txBody>
        </p:sp>
        <p:sp>
          <p:nvSpPr>
            <p:cNvPr id="163" name="Freeform 28">
              <a:extLst>
                <a:ext uri="{FF2B5EF4-FFF2-40B4-BE49-F238E27FC236}">
                  <a16:creationId xmlns:a16="http://schemas.microsoft.com/office/drawing/2014/main" id="{5708E488-C19B-452C-B197-6F1C34F6E735}"/>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txBody>
            <a:bodyPr/>
            <a:lstStyle/>
            <a:p>
              <a:endParaRPr lang="tr-TR"/>
            </a:p>
          </p:txBody>
        </p:sp>
        <p:sp>
          <p:nvSpPr>
            <p:cNvPr id="164" name="Freeform 29">
              <a:extLst>
                <a:ext uri="{FF2B5EF4-FFF2-40B4-BE49-F238E27FC236}">
                  <a16:creationId xmlns:a16="http://schemas.microsoft.com/office/drawing/2014/main" id="{89D3FD25-890E-4981-A71D-EE796873D744}"/>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txBody>
            <a:bodyPr/>
            <a:lstStyle/>
            <a:p>
              <a:endParaRPr lang="tr-TR"/>
            </a:p>
          </p:txBody>
        </p:sp>
        <p:sp>
          <p:nvSpPr>
            <p:cNvPr id="165" name="Freeform 30">
              <a:extLst>
                <a:ext uri="{FF2B5EF4-FFF2-40B4-BE49-F238E27FC236}">
                  <a16:creationId xmlns:a16="http://schemas.microsoft.com/office/drawing/2014/main" id="{51B5414C-556A-47CB-8EE2-974A85A7A4D2}"/>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txBody>
            <a:bodyPr/>
            <a:lstStyle/>
            <a:p>
              <a:endParaRPr lang="tr-TR"/>
            </a:p>
          </p:txBody>
        </p:sp>
        <p:sp>
          <p:nvSpPr>
            <p:cNvPr id="166" name="Freeform 31">
              <a:extLst>
                <a:ext uri="{FF2B5EF4-FFF2-40B4-BE49-F238E27FC236}">
                  <a16:creationId xmlns:a16="http://schemas.microsoft.com/office/drawing/2014/main" id="{1C02B20C-2B27-4B75-8AEE-A5D2E2674B81}"/>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txBody>
            <a:bodyPr/>
            <a:lstStyle/>
            <a:p>
              <a:endParaRPr lang="tr-TR"/>
            </a:p>
          </p:txBody>
        </p:sp>
        <p:sp>
          <p:nvSpPr>
            <p:cNvPr id="167" name="Freeform 32">
              <a:extLst>
                <a:ext uri="{FF2B5EF4-FFF2-40B4-BE49-F238E27FC236}">
                  <a16:creationId xmlns:a16="http://schemas.microsoft.com/office/drawing/2014/main" id="{54427714-F9AA-4F93-BD1D-400F1EA93FCA}"/>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txBody>
            <a:bodyPr/>
            <a:lstStyle/>
            <a:p>
              <a:endParaRPr lang="tr-TR"/>
            </a:p>
          </p:txBody>
        </p:sp>
        <p:sp>
          <p:nvSpPr>
            <p:cNvPr id="168" name="Freeform 33">
              <a:extLst>
                <a:ext uri="{FF2B5EF4-FFF2-40B4-BE49-F238E27FC236}">
                  <a16:creationId xmlns:a16="http://schemas.microsoft.com/office/drawing/2014/main" id="{28A77D6A-9E81-497F-ABCC-2695BB5ADDEC}"/>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txBody>
            <a:bodyPr/>
            <a:lstStyle/>
            <a:p>
              <a:endParaRPr lang="tr-TR"/>
            </a:p>
          </p:txBody>
        </p:sp>
        <p:sp>
          <p:nvSpPr>
            <p:cNvPr id="169" name="Freeform 34">
              <a:extLst>
                <a:ext uri="{FF2B5EF4-FFF2-40B4-BE49-F238E27FC236}">
                  <a16:creationId xmlns:a16="http://schemas.microsoft.com/office/drawing/2014/main" id="{2A1533BA-1478-4F7C-8E24-3F3E905050E4}"/>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txBody>
            <a:bodyPr/>
            <a:lstStyle/>
            <a:p>
              <a:endParaRPr lang="tr-TR"/>
            </a:p>
          </p:txBody>
        </p:sp>
        <p:sp>
          <p:nvSpPr>
            <p:cNvPr id="170" name="Freeform 35">
              <a:extLst>
                <a:ext uri="{FF2B5EF4-FFF2-40B4-BE49-F238E27FC236}">
                  <a16:creationId xmlns:a16="http://schemas.microsoft.com/office/drawing/2014/main" id="{39686201-E633-40FD-A80A-1E28AD52E37C}"/>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txBody>
            <a:bodyPr/>
            <a:lstStyle/>
            <a:p>
              <a:endParaRPr lang="tr-TR"/>
            </a:p>
          </p:txBody>
        </p:sp>
        <p:sp>
          <p:nvSpPr>
            <p:cNvPr id="171" name="Freeform 36">
              <a:extLst>
                <a:ext uri="{FF2B5EF4-FFF2-40B4-BE49-F238E27FC236}">
                  <a16:creationId xmlns:a16="http://schemas.microsoft.com/office/drawing/2014/main" id="{76A215C2-F590-4938-810B-F8A79366CE2B}"/>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txBody>
            <a:bodyPr/>
            <a:lstStyle/>
            <a:p>
              <a:endParaRPr lang="tr-TR"/>
            </a:p>
          </p:txBody>
        </p:sp>
        <p:sp>
          <p:nvSpPr>
            <p:cNvPr id="172" name="Freeform 37">
              <a:extLst>
                <a:ext uri="{FF2B5EF4-FFF2-40B4-BE49-F238E27FC236}">
                  <a16:creationId xmlns:a16="http://schemas.microsoft.com/office/drawing/2014/main" id="{85F418E7-330D-4002-8EC8-33C1A897FFBF}"/>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txBody>
            <a:bodyPr/>
            <a:lstStyle/>
            <a:p>
              <a:endParaRPr lang="tr-TR"/>
            </a:p>
          </p:txBody>
        </p:sp>
        <p:sp>
          <p:nvSpPr>
            <p:cNvPr id="173" name="Freeform 38">
              <a:extLst>
                <a:ext uri="{FF2B5EF4-FFF2-40B4-BE49-F238E27FC236}">
                  <a16:creationId xmlns:a16="http://schemas.microsoft.com/office/drawing/2014/main" id="{8FFE669A-54C9-4436-9566-C5A90F16DB40}"/>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txBody>
            <a:bodyPr/>
            <a:lstStyle/>
            <a:p>
              <a:endParaRPr lang="tr-TR"/>
            </a:p>
          </p:txBody>
        </p:sp>
      </p:grpSp>
      <p:sp>
        <p:nvSpPr>
          <p:cNvPr id="175" name="Rectangle 174">
            <a:extLst>
              <a:ext uri="{FF2B5EF4-FFF2-40B4-BE49-F238E27FC236}">
                <a16:creationId xmlns:a16="http://schemas.microsoft.com/office/drawing/2014/main" id="{DE91395A-2D18-4AF6-A0AC-AAA7189FED1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3716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tr-TR"/>
          </a:p>
        </p:txBody>
      </p:sp>
      <p:sp>
        <p:nvSpPr>
          <p:cNvPr id="177" name="Freeform 11">
            <a:extLst>
              <a:ext uri="{FF2B5EF4-FFF2-40B4-BE49-F238E27FC236}">
                <a16:creationId xmlns:a16="http://schemas.microsoft.com/office/drawing/2014/main" id="{A57352BE-A213-4040-BE8E-D4A925AD9DF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V="1">
            <a:off x="-3141" y="714375"/>
            <a:ext cx="1191394"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txBody>
          <a:bodyPr/>
          <a:lstStyle/>
          <a:p>
            <a:endParaRPr lang="tr-TR"/>
          </a:p>
        </p:txBody>
      </p:sp>
      <p:sp useBgFill="1">
        <p:nvSpPr>
          <p:cNvPr id="179" name="Rectangle 178">
            <a:extLst>
              <a:ext uri="{FF2B5EF4-FFF2-40B4-BE49-F238E27FC236}">
                <a16:creationId xmlns:a16="http://schemas.microsoft.com/office/drawing/2014/main" id="{2F21E579-4785-4A4E-8D09-42E5246D8E5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786"/>
            <a:ext cx="9144000" cy="685403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Başlık 1">
            <a:extLst>
              <a:ext uri="{FF2B5EF4-FFF2-40B4-BE49-F238E27FC236}">
                <a16:creationId xmlns:a16="http://schemas.microsoft.com/office/drawing/2014/main" id="{342A9918-4D18-4D8D-835C-94AD51D57050}"/>
              </a:ext>
            </a:extLst>
          </p:cNvPr>
          <p:cNvSpPr>
            <a:spLocks noGrp="1"/>
          </p:cNvSpPr>
          <p:nvPr>
            <p:ph type="title"/>
          </p:nvPr>
        </p:nvSpPr>
        <p:spPr>
          <a:xfrm>
            <a:off x="486918" y="645106"/>
            <a:ext cx="3841989" cy="1259894"/>
          </a:xfrm>
        </p:spPr>
        <p:txBody>
          <a:bodyPr vert="horz" lIns="91440" tIns="45720" rIns="91440" bIns="45720" rtlCol="0" anchor="t">
            <a:normAutofit/>
          </a:bodyPr>
          <a:lstStyle/>
          <a:p>
            <a:pPr>
              <a:lnSpc>
                <a:spcPct val="90000"/>
              </a:lnSpc>
            </a:pPr>
            <a:r>
              <a:rPr lang="en-US" sz="2500" dirty="0">
                <a:effectLst/>
              </a:rPr>
              <a:t/>
            </a:r>
            <a:br>
              <a:rPr lang="en-US" sz="2500" dirty="0">
                <a:effectLst/>
              </a:rPr>
            </a:br>
            <a:r>
              <a:rPr lang="en-US" sz="2500" b="1" dirty="0"/>
              <a:t>STAJ BİTİMİNDE YAPILMASI GEREKENLER</a:t>
            </a:r>
            <a:endParaRPr lang="en-US" sz="2500" dirty="0"/>
          </a:p>
        </p:txBody>
      </p:sp>
      <p:sp>
        <p:nvSpPr>
          <p:cNvPr id="181" name="Rectangle 180">
            <a:extLst>
              <a:ext uri="{FF2B5EF4-FFF2-40B4-BE49-F238E27FC236}">
                <a16:creationId xmlns:a16="http://schemas.microsoft.com/office/drawing/2014/main" id="{3BE96D34-9D7C-4984-961D-7165FA21612E}"/>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3716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tr-TR"/>
          </a:p>
        </p:txBody>
      </p:sp>
      <p:sp>
        <p:nvSpPr>
          <p:cNvPr id="7" name="İçerik Yer Tutucusu 2">
            <a:extLst>
              <a:ext uri="{FF2B5EF4-FFF2-40B4-BE49-F238E27FC236}">
                <a16:creationId xmlns:a16="http://schemas.microsoft.com/office/drawing/2014/main" id="{AEA492C1-7A3C-426D-ADB0-002A192D1930}"/>
              </a:ext>
            </a:extLst>
          </p:cNvPr>
          <p:cNvSpPr>
            <a:spLocks noGrp="1"/>
          </p:cNvSpPr>
          <p:nvPr>
            <p:ph sz="half" idx="2"/>
          </p:nvPr>
        </p:nvSpPr>
        <p:spPr>
          <a:xfrm>
            <a:off x="486918" y="1992595"/>
            <a:ext cx="3841989" cy="3999231"/>
          </a:xfrm>
        </p:spPr>
        <p:txBody>
          <a:bodyPr vert="horz" lIns="91440" tIns="45720" rIns="91440" bIns="45720" rtlCol="0">
            <a:normAutofit fontScale="85000" lnSpcReduction="10000"/>
          </a:bodyPr>
          <a:lstStyle/>
          <a:p>
            <a:pPr marL="0" lvl="0" indent="0">
              <a:lnSpc>
                <a:spcPct val="90000"/>
              </a:lnSpc>
            </a:pPr>
            <a:endParaRPr lang="en-US" sz="1000" b="1" dirty="0"/>
          </a:p>
          <a:p>
            <a:pPr lvl="0">
              <a:lnSpc>
                <a:spcPct val="90000"/>
              </a:lnSpc>
            </a:pPr>
            <a:r>
              <a:rPr lang="en-US" sz="1300" b="1" dirty="0" err="1">
                <a:solidFill>
                  <a:srgbClr val="002060"/>
                </a:solidFill>
                <a:effectLst/>
              </a:rPr>
              <a:t>Staj</a:t>
            </a:r>
            <a:r>
              <a:rPr lang="en-US" sz="1300" b="1" dirty="0">
                <a:solidFill>
                  <a:srgbClr val="002060"/>
                </a:solidFill>
                <a:effectLst/>
              </a:rPr>
              <a:t> </a:t>
            </a:r>
            <a:r>
              <a:rPr lang="en-US" sz="1300" b="1" dirty="0" err="1">
                <a:solidFill>
                  <a:srgbClr val="002060"/>
                </a:solidFill>
                <a:effectLst/>
              </a:rPr>
              <a:t>Değerlendirme</a:t>
            </a:r>
            <a:r>
              <a:rPr lang="en-US" sz="1300" b="1" dirty="0">
                <a:solidFill>
                  <a:srgbClr val="002060"/>
                </a:solidFill>
                <a:effectLst/>
              </a:rPr>
              <a:t> </a:t>
            </a:r>
            <a:r>
              <a:rPr lang="en-US" sz="1300" b="1" dirty="0" err="1">
                <a:solidFill>
                  <a:srgbClr val="002060"/>
                </a:solidFill>
                <a:effectLst/>
              </a:rPr>
              <a:t>Formu</a:t>
            </a:r>
            <a:endParaRPr lang="en-US" sz="1300" dirty="0">
              <a:solidFill>
                <a:srgbClr val="002060"/>
              </a:solidFill>
              <a:effectLst/>
            </a:endParaRPr>
          </a:p>
          <a:p>
            <a:pPr lvl="0">
              <a:lnSpc>
                <a:spcPct val="90000"/>
              </a:lnSpc>
            </a:pPr>
            <a:r>
              <a:rPr lang="en-US" sz="1300" b="1" dirty="0" err="1">
                <a:solidFill>
                  <a:srgbClr val="002060"/>
                </a:solidFill>
                <a:effectLst/>
              </a:rPr>
              <a:t>Staj</a:t>
            </a:r>
            <a:r>
              <a:rPr lang="en-US" sz="1300" b="1" dirty="0">
                <a:solidFill>
                  <a:srgbClr val="002060"/>
                </a:solidFill>
                <a:effectLst/>
              </a:rPr>
              <a:t> </a:t>
            </a:r>
            <a:r>
              <a:rPr lang="en-US" sz="1300" b="1" dirty="0" err="1">
                <a:solidFill>
                  <a:srgbClr val="002060"/>
                </a:solidFill>
                <a:effectLst/>
              </a:rPr>
              <a:t>Devam</a:t>
            </a:r>
            <a:r>
              <a:rPr lang="en-US" sz="1300" b="1" dirty="0">
                <a:solidFill>
                  <a:srgbClr val="002060"/>
                </a:solidFill>
                <a:effectLst/>
              </a:rPr>
              <a:t> </a:t>
            </a:r>
            <a:r>
              <a:rPr lang="en-US" sz="1300" b="1" dirty="0" err="1">
                <a:solidFill>
                  <a:srgbClr val="002060"/>
                </a:solidFill>
                <a:effectLst/>
              </a:rPr>
              <a:t>Takip</a:t>
            </a:r>
            <a:r>
              <a:rPr lang="en-US" sz="1300" b="1" dirty="0">
                <a:solidFill>
                  <a:srgbClr val="002060"/>
                </a:solidFill>
                <a:effectLst/>
              </a:rPr>
              <a:t> </a:t>
            </a:r>
            <a:r>
              <a:rPr lang="en-US" sz="1300" b="1" dirty="0" err="1">
                <a:solidFill>
                  <a:srgbClr val="002060"/>
                </a:solidFill>
                <a:effectLst/>
              </a:rPr>
              <a:t>Formu</a:t>
            </a:r>
            <a:endParaRPr lang="en-US" sz="1300" dirty="0">
              <a:solidFill>
                <a:srgbClr val="002060"/>
              </a:solidFill>
              <a:effectLst/>
            </a:endParaRPr>
          </a:p>
          <a:p>
            <a:pPr lvl="0">
              <a:lnSpc>
                <a:spcPct val="90000"/>
              </a:lnSpc>
            </a:pPr>
            <a:r>
              <a:rPr lang="en-US" sz="1300" b="1" dirty="0" err="1">
                <a:solidFill>
                  <a:srgbClr val="002060"/>
                </a:solidFill>
                <a:effectLst/>
              </a:rPr>
              <a:t>Staj</a:t>
            </a:r>
            <a:r>
              <a:rPr lang="en-US" sz="1300" b="1" dirty="0">
                <a:solidFill>
                  <a:srgbClr val="002060"/>
                </a:solidFill>
                <a:effectLst/>
              </a:rPr>
              <a:t> </a:t>
            </a:r>
            <a:r>
              <a:rPr lang="en-US" sz="1300" b="1" dirty="0" err="1">
                <a:solidFill>
                  <a:srgbClr val="002060"/>
                </a:solidFill>
                <a:effectLst/>
              </a:rPr>
              <a:t>Defteri</a:t>
            </a:r>
            <a:endParaRPr lang="en-US" sz="1300" b="1" dirty="0">
              <a:solidFill>
                <a:srgbClr val="002060"/>
              </a:solidFill>
              <a:effectLst/>
            </a:endParaRPr>
          </a:p>
          <a:p>
            <a:pPr>
              <a:lnSpc>
                <a:spcPct val="90000"/>
              </a:lnSpc>
            </a:pPr>
            <a:r>
              <a:rPr lang="en-US" sz="1300" dirty="0" err="1">
                <a:effectLst/>
              </a:rPr>
              <a:t>Kurumunuz</a:t>
            </a:r>
            <a:r>
              <a:rPr lang="en-US" sz="1300" dirty="0">
                <a:effectLst/>
              </a:rPr>
              <a:t> </a:t>
            </a:r>
            <a:r>
              <a:rPr lang="en-US" sz="1300" dirty="0" err="1">
                <a:effectLst/>
              </a:rPr>
              <a:t>Cumartesi</a:t>
            </a:r>
            <a:r>
              <a:rPr lang="en-US" sz="1300" dirty="0">
                <a:effectLst/>
              </a:rPr>
              <a:t> </a:t>
            </a:r>
            <a:r>
              <a:rPr lang="en-US" sz="1300" dirty="0" err="1">
                <a:effectLst/>
              </a:rPr>
              <a:t>günü</a:t>
            </a:r>
            <a:r>
              <a:rPr lang="en-US" sz="1300" dirty="0">
                <a:effectLst/>
              </a:rPr>
              <a:t> </a:t>
            </a:r>
            <a:r>
              <a:rPr lang="en-US" sz="1300" dirty="0" err="1">
                <a:effectLst/>
              </a:rPr>
              <a:t>çalışıyor</a:t>
            </a:r>
            <a:r>
              <a:rPr lang="en-US" sz="1300" dirty="0">
                <a:effectLst/>
              </a:rPr>
              <a:t> </a:t>
            </a:r>
            <a:r>
              <a:rPr lang="en-US" sz="1300" dirty="0" err="1">
                <a:effectLst/>
              </a:rPr>
              <a:t>ise</a:t>
            </a:r>
            <a:r>
              <a:rPr lang="en-US" sz="1300" dirty="0">
                <a:effectLst/>
              </a:rPr>
              <a:t> </a:t>
            </a:r>
            <a:r>
              <a:rPr lang="en-US" sz="1300" b="1" dirty="0" err="1">
                <a:solidFill>
                  <a:srgbClr val="002060"/>
                </a:solidFill>
                <a:effectLst/>
              </a:rPr>
              <a:t>Cumartesi</a:t>
            </a:r>
            <a:r>
              <a:rPr lang="en-US" sz="1300" b="1" dirty="0">
                <a:solidFill>
                  <a:srgbClr val="002060"/>
                </a:solidFill>
                <a:effectLst/>
              </a:rPr>
              <a:t> </a:t>
            </a:r>
            <a:r>
              <a:rPr lang="en-US" sz="1300" b="1" dirty="0" err="1">
                <a:solidFill>
                  <a:srgbClr val="002060"/>
                </a:solidFill>
                <a:effectLst/>
              </a:rPr>
              <a:t>Günü</a:t>
            </a:r>
            <a:r>
              <a:rPr lang="en-US" sz="1300" b="1" dirty="0">
                <a:solidFill>
                  <a:srgbClr val="002060"/>
                </a:solidFill>
                <a:effectLst/>
              </a:rPr>
              <a:t> </a:t>
            </a:r>
            <a:r>
              <a:rPr lang="en-US" sz="1300" b="1" dirty="0" err="1">
                <a:solidFill>
                  <a:srgbClr val="002060"/>
                </a:solidFill>
                <a:effectLst/>
              </a:rPr>
              <a:t>Çalışabilir</a:t>
            </a:r>
            <a:r>
              <a:rPr lang="en-US" sz="1300" b="1" dirty="0">
                <a:solidFill>
                  <a:srgbClr val="002060"/>
                </a:solidFill>
                <a:effectLst/>
              </a:rPr>
              <a:t> </a:t>
            </a:r>
            <a:r>
              <a:rPr lang="en-US" sz="1300" b="1" dirty="0" err="1">
                <a:solidFill>
                  <a:srgbClr val="002060"/>
                </a:solidFill>
                <a:effectLst/>
              </a:rPr>
              <a:t>Belgesi</a:t>
            </a:r>
            <a:r>
              <a:rPr lang="tr-TR" sz="1300" b="1" dirty="0">
                <a:solidFill>
                  <a:srgbClr val="002060"/>
                </a:solidFill>
                <a:effectLst/>
              </a:rPr>
              <a:t/>
            </a:r>
            <a:br>
              <a:rPr lang="tr-TR" sz="1300" b="1" dirty="0">
                <a:solidFill>
                  <a:srgbClr val="002060"/>
                </a:solidFill>
                <a:effectLst/>
              </a:rPr>
            </a:br>
            <a:r>
              <a:rPr lang="en-US" sz="1300" dirty="0">
                <a:effectLst/>
              </a:rPr>
              <a:t>(</a:t>
            </a:r>
            <a:r>
              <a:rPr lang="en-US" sz="1300" dirty="0" err="1">
                <a:effectLst/>
              </a:rPr>
              <a:t>Duyuru</a:t>
            </a:r>
            <a:r>
              <a:rPr lang="en-US" sz="1300" dirty="0">
                <a:effectLst/>
              </a:rPr>
              <a:t> </a:t>
            </a:r>
            <a:r>
              <a:rPr lang="en-US" sz="1300" dirty="0" err="1">
                <a:effectLst/>
              </a:rPr>
              <a:t>metninde</a:t>
            </a:r>
            <a:r>
              <a:rPr lang="en-US" sz="1300" dirty="0">
                <a:effectLst/>
              </a:rPr>
              <a:t> </a:t>
            </a:r>
            <a:r>
              <a:rPr lang="en-US" sz="1300" b="1" dirty="0">
                <a:solidFill>
                  <a:srgbClr val="7030A0"/>
                </a:solidFill>
                <a:effectLst/>
              </a:rPr>
              <a:t>PDF</a:t>
            </a:r>
            <a:r>
              <a:rPr lang="en-US" sz="1300" dirty="0">
                <a:effectLst/>
              </a:rPr>
              <a:t> </a:t>
            </a:r>
            <a:r>
              <a:rPr lang="en-US" sz="1300" dirty="0" err="1">
                <a:effectLst/>
              </a:rPr>
              <a:t>olarak</a:t>
            </a:r>
            <a:r>
              <a:rPr lang="en-US" sz="1300" dirty="0">
                <a:effectLst/>
              </a:rPr>
              <a:t> </a:t>
            </a:r>
            <a:r>
              <a:rPr lang="en-US" sz="1300" dirty="0" err="1">
                <a:effectLst/>
              </a:rPr>
              <a:t>paylaşılacaktır</a:t>
            </a:r>
            <a:r>
              <a:rPr lang="en-US" sz="1300" dirty="0">
                <a:effectLst/>
              </a:rPr>
              <a:t>.) </a:t>
            </a:r>
          </a:p>
          <a:p>
            <a:pPr marL="0" indent="0">
              <a:lnSpc>
                <a:spcPct val="90000"/>
              </a:lnSpc>
              <a:buNone/>
            </a:pPr>
            <a:r>
              <a:rPr lang="en-US" sz="1300" dirty="0" err="1">
                <a:effectLst/>
              </a:rPr>
              <a:t>belgelerini</a:t>
            </a:r>
            <a:r>
              <a:rPr lang="en-US" sz="1300" dirty="0">
                <a:effectLst/>
              </a:rPr>
              <a:t> </a:t>
            </a:r>
            <a:r>
              <a:rPr lang="en-US" sz="1300" b="1" dirty="0">
                <a:solidFill>
                  <a:srgbClr val="FF0000"/>
                </a:solidFill>
                <a:effectLst/>
              </a:rPr>
              <a:t>TEK BİR PDF</a:t>
            </a:r>
            <a:r>
              <a:rPr lang="en-US" sz="1300" dirty="0">
                <a:solidFill>
                  <a:srgbClr val="FF0000"/>
                </a:solidFill>
                <a:effectLst/>
              </a:rPr>
              <a:t> </a:t>
            </a:r>
            <a:r>
              <a:rPr lang="en-US" sz="1300" dirty="0" err="1">
                <a:effectLst/>
              </a:rPr>
              <a:t>altında</a:t>
            </a:r>
            <a:r>
              <a:rPr lang="en-US" sz="1300" dirty="0">
                <a:effectLst/>
              </a:rPr>
              <a:t> </a:t>
            </a:r>
            <a:r>
              <a:rPr lang="en-US" sz="1300" dirty="0" err="1">
                <a:effectLst/>
              </a:rPr>
              <a:t>birleştirerek</a:t>
            </a:r>
            <a:r>
              <a:rPr lang="en-US" sz="1300" dirty="0"/>
              <a:t> </a:t>
            </a:r>
            <a:r>
              <a:rPr lang="tr-TR" sz="1300" b="1" u="sng" dirty="0" err="1">
                <a:solidFill>
                  <a:srgbClr val="7030A0"/>
                </a:solidFill>
              </a:rPr>
              <a:t>isletmestaj</a:t>
            </a:r>
            <a:r>
              <a:rPr lang="en-US" sz="1300" b="1" u="sng" dirty="0">
                <a:solidFill>
                  <a:srgbClr val="7030A0"/>
                </a:solidFill>
              </a:rPr>
              <a:t>@sdu.edu.tr</a:t>
            </a:r>
            <a:r>
              <a:rPr lang="en-US" sz="1300" b="0" dirty="0">
                <a:solidFill>
                  <a:srgbClr val="7030A0"/>
                </a:solidFill>
              </a:rPr>
              <a:t> </a:t>
            </a:r>
            <a:r>
              <a:rPr lang="en-US" sz="1300" dirty="0"/>
              <a:t>mail </a:t>
            </a:r>
            <a:r>
              <a:rPr lang="en-US" sz="1300" dirty="0" err="1"/>
              <a:t>adresine</a:t>
            </a:r>
            <a:r>
              <a:rPr lang="en-US" sz="1300" dirty="0"/>
              <a:t> </a:t>
            </a:r>
            <a:r>
              <a:rPr lang="en-US" sz="1300" dirty="0" err="1"/>
              <a:t>gönderiniz</a:t>
            </a:r>
            <a:r>
              <a:rPr lang="en-US" sz="1300" dirty="0"/>
              <a:t>.</a:t>
            </a:r>
          </a:p>
          <a:p>
            <a:pPr marL="0" indent="0">
              <a:lnSpc>
                <a:spcPct val="90000"/>
              </a:lnSpc>
              <a:buNone/>
            </a:pPr>
            <a:r>
              <a:rPr lang="tr-TR" sz="1300" b="1" u="sng" dirty="0">
                <a:effectLst/>
              </a:rPr>
              <a:t>Stajınızın kabul olması durumunda mezun olmadan önce Staj Defterini elden ya da posta ile İşletme Bölüm Sekreterliğine ulaştırmanız gerekmektedir.</a:t>
            </a:r>
            <a:endParaRPr lang="en-US" sz="1300" b="1" u="sng" dirty="0">
              <a:effectLst/>
            </a:endParaRPr>
          </a:p>
          <a:p>
            <a:pPr marL="0" indent="0">
              <a:lnSpc>
                <a:spcPct val="90000"/>
              </a:lnSpc>
              <a:buNone/>
            </a:pPr>
            <a:r>
              <a:rPr lang="en-US" sz="1300" b="1" u="sng" dirty="0">
                <a:solidFill>
                  <a:srgbClr val="00B050"/>
                </a:solidFill>
                <a:effectLst/>
              </a:rPr>
              <a:t>ÖNEMLİ NOT: </a:t>
            </a:r>
          </a:p>
          <a:p>
            <a:pPr marL="0" indent="0">
              <a:lnSpc>
                <a:spcPct val="90000"/>
              </a:lnSpc>
              <a:buNone/>
            </a:pPr>
            <a:r>
              <a:rPr lang="en-US" sz="1300" dirty="0" err="1"/>
              <a:t>S</a:t>
            </a:r>
            <a:r>
              <a:rPr lang="en-US" sz="1300" dirty="0" err="1">
                <a:effectLst/>
              </a:rPr>
              <a:t>taj</a:t>
            </a:r>
            <a:r>
              <a:rPr lang="en-US" sz="1300" dirty="0">
                <a:effectLst/>
              </a:rPr>
              <a:t> </a:t>
            </a:r>
            <a:r>
              <a:rPr lang="en-US" sz="1300" dirty="0" err="1">
                <a:effectLst/>
              </a:rPr>
              <a:t>yerinden</a:t>
            </a:r>
            <a:r>
              <a:rPr lang="en-US" sz="1300" dirty="0">
                <a:effectLst/>
              </a:rPr>
              <a:t> </a:t>
            </a:r>
            <a:r>
              <a:rPr lang="en-US" sz="1300" b="1" dirty="0" err="1">
                <a:solidFill>
                  <a:srgbClr val="002060"/>
                </a:solidFill>
                <a:effectLst/>
              </a:rPr>
              <a:t>Stajyer</a:t>
            </a:r>
            <a:r>
              <a:rPr lang="en-US" sz="1300" b="1" dirty="0">
                <a:solidFill>
                  <a:srgbClr val="002060"/>
                </a:solidFill>
                <a:effectLst/>
              </a:rPr>
              <a:t> </a:t>
            </a:r>
            <a:r>
              <a:rPr lang="en-US" sz="1300" b="1" dirty="0" err="1">
                <a:solidFill>
                  <a:srgbClr val="002060"/>
                </a:solidFill>
                <a:effectLst/>
              </a:rPr>
              <a:t>ücreti</a:t>
            </a:r>
            <a:r>
              <a:rPr lang="en-US" sz="1300" b="1" dirty="0">
                <a:solidFill>
                  <a:srgbClr val="002060"/>
                </a:solidFill>
                <a:effectLst/>
              </a:rPr>
              <a:t> </a:t>
            </a:r>
            <a:r>
              <a:rPr lang="en-US" sz="1300" dirty="0" err="1">
                <a:effectLst/>
              </a:rPr>
              <a:t>alan</a:t>
            </a:r>
            <a:r>
              <a:rPr lang="en-US" sz="1300" dirty="0">
                <a:effectLst/>
              </a:rPr>
              <a:t> </a:t>
            </a:r>
            <a:r>
              <a:rPr lang="en-US" sz="1300" dirty="0" err="1">
                <a:effectLst/>
              </a:rPr>
              <a:t>öğrenciler</a:t>
            </a:r>
            <a:r>
              <a:rPr lang="en-US" sz="1300" dirty="0">
                <a:effectLst/>
              </a:rPr>
              <a:t> </a:t>
            </a:r>
            <a:r>
              <a:rPr lang="en-US" sz="1300" b="1" dirty="0">
                <a:solidFill>
                  <a:srgbClr val="7030A0"/>
                </a:solidFill>
                <a:effectLst/>
              </a:rPr>
              <a:t>‘</a:t>
            </a:r>
            <a:r>
              <a:rPr lang="en-US" sz="1300" b="1" dirty="0" err="1">
                <a:solidFill>
                  <a:srgbClr val="7030A0"/>
                </a:solidFill>
                <a:effectLst/>
              </a:rPr>
              <a:t>Katkı</a:t>
            </a:r>
            <a:r>
              <a:rPr lang="en-US" sz="1300" b="1" dirty="0">
                <a:solidFill>
                  <a:srgbClr val="7030A0"/>
                </a:solidFill>
                <a:effectLst/>
              </a:rPr>
              <a:t> </a:t>
            </a:r>
            <a:r>
              <a:rPr lang="en-US" sz="1300" b="1" dirty="0" err="1">
                <a:solidFill>
                  <a:srgbClr val="7030A0"/>
                </a:solidFill>
                <a:effectLst/>
              </a:rPr>
              <a:t>Onay</a:t>
            </a:r>
            <a:r>
              <a:rPr lang="en-US" sz="1300" b="1" dirty="0">
                <a:solidFill>
                  <a:srgbClr val="7030A0"/>
                </a:solidFill>
                <a:effectLst/>
              </a:rPr>
              <a:t> </a:t>
            </a:r>
            <a:r>
              <a:rPr lang="en-US" sz="1300" b="1" dirty="0" err="1">
                <a:solidFill>
                  <a:srgbClr val="7030A0"/>
                </a:solidFill>
                <a:effectLst/>
              </a:rPr>
              <a:t>Formu</a:t>
            </a:r>
            <a:r>
              <a:rPr lang="en-US" sz="1300" b="1" dirty="0">
                <a:solidFill>
                  <a:srgbClr val="7030A0"/>
                </a:solidFill>
                <a:effectLst/>
              </a:rPr>
              <a:t>’</a:t>
            </a:r>
            <a:r>
              <a:rPr lang="en-US" sz="1300" dirty="0">
                <a:solidFill>
                  <a:srgbClr val="7030A0"/>
                </a:solidFill>
                <a:effectLst/>
              </a:rPr>
              <a:t> </a:t>
            </a:r>
            <a:r>
              <a:rPr lang="en-US" sz="1300" dirty="0">
                <a:effectLst/>
              </a:rPr>
              <a:t>nu </a:t>
            </a:r>
            <a:r>
              <a:rPr lang="en-US" sz="1300" dirty="0" err="1">
                <a:effectLst/>
              </a:rPr>
              <a:t>oluşturup</a:t>
            </a:r>
            <a:r>
              <a:rPr lang="en-US" sz="1300" dirty="0">
                <a:effectLst/>
              </a:rPr>
              <a:t>, </a:t>
            </a:r>
            <a:r>
              <a:rPr lang="en-US" sz="1300" dirty="0" err="1">
                <a:effectLst/>
              </a:rPr>
              <a:t>çıktısını</a:t>
            </a:r>
            <a:r>
              <a:rPr lang="en-US" sz="1300" dirty="0">
                <a:effectLst/>
              </a:rPr>
              <a:t> </a:t>
            </a:r>
            <a:r>
              <a:rPr lang="en-US" sz="1300" dirty="0" err="1">
                <a:effectLst/>
              </a:rPr>
              <a:t>aldıktan</a:t>
            </a:r>
            <a:r>
              <a:rPr lang="en-US" sz="1300" dirty="0">
                <a:effectLst/>
              </a:rPr>
              <a:t> </a:t>
            </a:r>
            <a:r>
              <a:rPr lang="en-US" sz="1300" dirty="0" err="1">
                <a:effectLst/>
              </a:rPr>
              <a:t>sonra</a:t>
            </a:r>
            <a:r>
              <a:rPr lang="en-US" sz="1300" dirty="0">
                <a:effectLst/>
              </a:rPr>
              <a:t> </a:t>
            </a:r>
            <a:r>
              <a:rPr lang="en-US" sz="1300" dirty="0" err="1">
                <a:effectLst/>
              </a:rPr>
              <a:t>ödeme</a:t>
            </a:r>
            <a:r>
              <a:rPr lang="en-US" sz="1300" dirty="0">
                <a:effectLst/>
              </a:rPr>
              <a:t> </a:t>
            </a:r>
            <a:r>
              <a:rPr lang="en-US" sz="1300" dirty="0" err="1">
                <a:effectLst/>
              </a:rPr>
              <a:t>yapan</a:t>
            </a:r>
            <a:r>
              <a:rPr lang="en-US" sz="1300" dirty="0">
                <a:effectLst/>
              </a:rPr>
              <a:t> </a:t>
            </a:r>
            <a:r>
              <a:rPr lang="en-US" sz="1300" dirty="0" err="1">
                <a:effectLst/>
              </a:rPr>
              <a:t>firmaya</a:t>
            </a:r>
            <a:r>
              <a:rPr lang="en-US" sz="1300" dirty="0">
                <a:effectLst/>
              </a:rPr>
              <a:t> </a:t>
            </a:r>
            <a:r>
              <a:rPr lang="en-US" sz="1300" dirty="0" err="1">
                <a:effectLst/>
              </a:rPr>
              <a:t>imza</a:t>
            </a:r>
            <a:r>
              <a:rPr lang="en-US" sz="1300" dirty="0">
                <a:effectLst/>
              </a:rPr>
              <a:t> </a:t>
            </a:r>
            <a:r>
              <a:rPr lang="en-US" sz="1300" dirty="0" err="1">
                <a:effectLst/>
              </a:rPr>
              <a:t>ve</a:t>
            </a:r>
            <a:r>
              <a:rPr lang="en-US" sz="1300" dirty="0">
                <a:effectLst/>
              </a:rPr>
              <a:t> </a:t>
            </a:r>
            <a:r>
              <a:rPr lang="en-US" sz="1300" dirty="0" err="1">
                <a:effectLst/>
              </a:rPr>
              <a:t>kaşe</a:t>
            </a:r>
            <a:r>
              <a:rPr lang="en-US" sz="1300" dirty="0">
                <a:effectLst/>
              </a:rPr>
              <a:t>/</a:t>
            </a:r>
            <a:r>
              <a:rPr lang="en-US" sz="1300" dirty="0" err="1">
                <a:effectLst/>
              </a:rPr>
              <a:t>mühür</a:t>
            </a:r>
            <a:r>
              <a:rPr lang="en-US" sz="1300" dirty="0">
                <a:effectLst/>
              </a:rPr>
              <a:t> </a:t>
            </a:r>
            <a:r>
              <a:rPr lang="en-US" sz="1300" dirty="0" err="1">
                <a:effectLst/>
              </a:rPr>
              <a:t>yaptırmalıdır</a:t>
            </a:r>
            <a:r>
              <a:rPr lang="en-US" sz="1300" dirty="0">
                <a:effectLst/>
              </a:rPr>
              <a:t>. </a:t>
            </a:r>
            <a:r>
              <a:rPr lang="en-US" sz="1300" b="1" dirty="0">
                <a:solidFill>
                  <a:srgbClr val="FF0000"/>
                </a:solidFill>
                <a:effectLst/>
              </a:rPr>
              <a:t>(</a:t>
            </a:r>
            <a:r>
              <a:rPr lang="en-US" sz="1300" b="1" dirty="0" err="1">
                <a:solidFill>
                  <a:srgbClr val="FF0000"/>
                </a:solidFill>
                <a:effectLst/>
              </a:rPr>
              <a:t>Sadece</a:t>
            </a:r>
            <a:r>
              <a:rPr lang="en-US" sz="1300" b="1" dirty="0">
                <a:solidFill>
                  <a:srgbClr val="FF0000"/>
                </a:solidFill>
                <a:effectLst/>
              </a:rPr>
              <a:t> </a:t>
            </a:r>
            <a:r>
              <a:rPr lang="en-US" sz="1300" b="1" dirty="0" err="1">
                <a:solidFill>
                  <a:srgbClr val="FF0000"/>
                </a:solidFill>
                <a:effectLst/>
              </a:rPr>
              <a:t>Stajyer</a:t>
            </a:r>
            <a:r>
              <a:rPr lang="en-US" sz="1300" b="1" dirty="0">
                <a:solidFill>
                  <a:srgbClr val="FF0000"/>
                </a:solidFill>
                <a:effectLst/>
              </a:rPr>
              <a:t> </a:t>
            </a:r>
            <a:r>
              <a:rPr lang="en-US" sz="1300" b="1" dirty="0" err="1">
                <a:solidFill>
                  <a:srgbClr val="FF0000"/>
                </a:solidFill>
                <a:effectLst/>
              </a:rPr>
              <a:t>ücreti</a:t>
            </a:r>
            <a:r>
              <a:rPr lang="en-US" sz="1300" b="1" dirty="0">
                <a:solidFill>
                  <a:srgbClr val="FF0000"/>
                </a:solidFill>
                <a:effectLst/>
              </a:rPr>
              <a:t> </a:t>
            </a:r>
            <a:r>
              <a:rPr lang="en-US" sz="1300" b="1" dirty="0" err="1">
                <a:solidFill>
                  <a:srgbClr val="FF0000"/>
                </a:solidFill>
                <a:effectLst/>
              </a:rPr>
              <a:t>alanlar</a:t>
            </a:r>
            <a:r>
              <a:rPr lang="en-US" sz="1300" b="1" dirty="0">
                <a:solidFill>
                  <a:srgbClr val="FF0000"/>
                </a:solidFill>
                <a:effectLst/>
              </a:rPr>
              <a:t> </a:t>
            </a:r>
            <a:r>
              <a:rPr lang="en-US" sz="1300" b="1" dirty="0" err="1">
                <a:solidFill>
                  <a:srgbClr val="FF0000"/>
                </a:solidFill>
                <a:effectLst/>
              </a:rPr>
              <a:t>bu</a:t>
            </a:r>
            <a:r>
              <a:rPr lang="en-US" sz="1300" b="1" dirty="0">
                <a:solidFill>
                  <a:srgbClr val="FF0000"/>
                </a:solidFill>
                <a:effectLst/>
              </a:rPr>
              <a:t> </a:t>
            </a:r>
            <a:r>
              <a:rPr lang="en-US" sz="1300" b="1" dirty="0" err="1">
                <a:solidFill>
                  <a:srgbClr val="FF0000"/>
                </a:solidFill>
                <a:effectLst/>
              </a:rPr>
              <a:t>işlemi</a:t>
            </a:r>
            <a:r>
              <a:rPr lang="en-US" sz="1300" b="1" dirty="0">
                <a:solidFill>
                  <a:srgbClr val="FF0000"/>
                </a:solidFill>
                <a:effectLst/>
              </a:rPr>
              <a:t> </a:t>
            </a:r>
            <a:r>
              <a:rPr lang="en-US" sz="1300" b="1" dirty="0" err="1">
                <a:solidFill>
                  <a:srgbClr val="FF0000"/>
                </a:solidFill>
                <a:effectLst/>
              </a:rPr>
              <a:t>yapacaklardır</a:t>
            </a:r>
            <a:r>
              <a:rPr lang="en-US" sz="1300" b="1" dirty="0">
                <a:solidFill>
                  <a:srgbClr val="FF0000"/>
                </a:solidFill>
                <a:effectLst/>
              </a:rPr>
              <a:t>)</a:t>
            </a:r>
            <a:endParaRPr lang="en-US" sz="1300" b="1" dirty="0">
              <a:solidFill>
                <a:srgbClr val="FF0000"/>
              </a:solidFill>
            </a:endParaRPr>
          </a:p>
          <a:p>
            <a:pPr marL="0" indent="0">
              <a:lnSpc>
                <a:spcPct val="90000"/>
              </a:lnSpc>
              <a:buNone/>
            </a:pPr>
            <a:r>
              <a:rPr lang="en-US" sz="1300" dirty="0">
                <a:effectLst/>
              </a:rPr>
              <a:t>(</a:t>
            </a:r>
            <a:r>
              <a:rPr lang="en-US" sz="1300" b="1" dirty="0" err="1">
                <a:effectLst/>
              </a:rPr>
              <a:t>Katkı</a:t>
            </a:r>
            <a:r>
              <a:rPr lang="en-US" sz="1300" b="1" dirty="0">
                <a:effectLst/>
              </a:rPr>
              <a:t> </a:t>
            </a:r>
            <a:r>
              <a:rPr lang="en-US" sz="1300" b="1" dirty="0" err="1">
                <a:effectLst/>
              </a:rPr>
              <a:t>Onay</a:t>
            </a:r>
            <a:r>
              <a:rPr lang="en-US" sz="1300" b="1" dirty="0">
                <a:effectLst/>
              </a:rPr>
              <a:t> </a:t>
            </a:r>
            <a:r>
              <a:rPr lang="en-US" sz="1300" b="1" dirty="0" err="1">
                <a:effectLst/>
              </a:rPr>
              <a:t>Formu</a:t>
            </a:r>
            <a:r>
              <a:rPr lang="en-US" sz="1300" b="1" dirty="0">
                <a:effectLst/>
              </a:rPr>
              <a:t> </a:t>
            </a:r>
            <a:r>
              <a:rPr lang="en-US" sz="1300" dirty="0" err="1">
                <a:effectLst/>
              </a:rPr>
              <a:t>Duyuru</a:t>
            </a:r>
            <a:r>
              <a:rPr lang="en-US" sz="1300" dirty="0">
                <a:effectLst/>
              </a:rPr>
              <a:t> </a:t>
            </a:r>
            <a:r>
              <a:rPr lang="en-US" sz="1300" dirty="0" err="1">
                <a:effectLst/>
              </a:rPr>
              <a:t>metninde</a:t>
            </a:r>
            <a:r>
              <a:rPr lang="en-US" sz="1300" dirty="0">
                <a:effectLst/>
              </a:rPr>
              <a:t> </a:t>
            </a:r>
            <a:r>
              <a:rPr lang="en-US" sz="1300" b="1" dirty="0">
                <a:solidFill>
                  <a:srgbClr val="7030A0"/>
                </a:solidFill>
                <a:effectLst/>
              </a:rPr>
              <a:t>PDF</a:t>
            </a:r>
            <a:r>
              <a:rPr lang="en-US" sz="1300" dirty="0">
                <a:effectLst/>
              </a:rPr>
              <a:t> </a:t>
            </a:r>
            <a:r>
              <a:rPr lang="en-US" sz="1300" dirty="0" err="1">
                <a:effectLst/>
              </a:rPr>
              <a:t>olarak</a:t>
            </a:r>
            <a:r>
              <a:rPr lang="en-US" sz="1300" dirty="0">
                <a:effectLst/>
              </a:rPr>
              <a:t> </a:t>
            </a:r>
            <a:r>
              <a:rPr lang="en-US" sz="1300" dirty="0" err="1">
                <a:effectLst/>
              </a:rPr>
              <a:t>paylaşılacaktır</a:t>
            </a:r>
            <a:r>
              <a:rPr lang="en-US" sz="1300" dirty="0">
                <a:effectLst/>
              </a:rPr>
              <a:t>.) </a:t>
            </a:r>
          </a:p>
          <a:p>
            <a:pPr marL="0" indent="0">
              <a:lnSpc>
                <a:spcPct val="90000"/>
              </a:lnSpc>
            </a:pPr>
            <a:endParaRPr lang="en-US" sz="1000" b="1" dirty="0">
              <a:effectLst/>
            </a:endParaRPr>
          </a:p>
          <a:p>
            <a:pPr marL="182880" indent="0">
              <a:lnSpc>
                <a:spcPct val="90000"/>
              </a:lnSpc>
            </a:pPr>
            <a:endParaRPr lang="en-US" sz="1000" dirty="0">
              <a:effectLst/>
            </a:endParaRPr>
          </a:p>
          <a:p>
            <a:pPr>
              <a:lnSpc>
                <a:spcPct val="90000"/>
              </a:lnSpc>
            </a:pPr>
            <a:endParaRPr lang="en-US" sz="1000" dirty="0"/>
          </a:p>
        </p:txBody>
      </p:sp>
      <p:pic>
        <p:nvPicPr>
          <p:cNvPr id="9" name="Picture 8" descr="Kalem, imza çizgisinin üstüne yerleştirildi">
            <a:extLst>
              <a:ext uri="{FF2B5EF4-FFF2-40B4-BE49-F238E27FC236}">
                <a16:creationId xmlns:a16="http://schemas.microsoft.com/office/drawing/2014/main" id="{8CAAB6D7-91D8-4624-C0DD-ECBA0E495EA0}"/>
              </a:ext>
            </a:extLst>
          </p:cNvPr>
          <p:cNvPicPr>
            <a:picLocks noChangeAspect="1"/>
          </p:cNvPicPr>
          <p:nvPr/>
        </p:nvPicPr>
        <p:blipFill rotWithShape="1">
          <a:blip r:embed="rId2"/>
          <a:srcRect l="47994" r="-2" b="-2"/>
          <a:stretch/>
        </p:blipFill>
        <p:spPr>
          <a:xfrm>
            <a:off x="4568937" y="645106"/>
            <a:ext cx="4088720" cy="5247747"/>
          </a:xfrm>
          <a:prstGeom prst="rect">
            <a:avLst/>
          </a:prstGeom>
        </p:spPr>
      </p:pic>
      <p:sp>
        <p:nvSpPr>
          <p:cNvPr id="183" name="Freeform 12">
            <a:extLst>
              <a:ext uri="{FF2B5EF4-FFF2-40B4-BE49-F238E27FC236}">
                <a16:creationId xmlns:a16="http://schemas.microsoft.com/office/drawing/2014/main" id="{C8DE1BEC-DAE3-43F4-8D9F-384C3D69413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6061223"/>
            <a:ext cx="778526" cy="506277"/>
          </a:xfrm>
          <a:custGeom>
            <a:avLst/>
            <a:gdLst>
              <a:gd name="connsiteX0" fmla="*/ 0 w 1038036"/>
              <a:gd name="connsiteY0" fmla="*/ 0 h 506277"/>
              <a:gd name="connsiteX1" fmla="*/ 182880 w 1038036"/>
              <a:gd name="connsiteY1" fmla="*/ 0 h 506277"/>
              <a:gd name="connsiteX2" fmla="*/ 291705 w 1038036"/>
              <a:gd name="connsiteY2" fmla="*/ 0 h 506277"/>
              <a:gd name="connsiteX3" fmla="*/ 291705 w 1038036"/>
              <a:gd name="connsiteY3" fmla="*/ 151 h 506277"/>
              <a:gd name="connsiteX4" fmla="*/ 692049 w 1038036"/>
              <a:gd name="connsiteY4" fmla="*/ 705 h 506277"/>
              <a:gd name="connsiteX5" fmla="*/ 782744 w 1038036"/>
              <a:gd name="connsiteY5" fmla="*/ 705 h 506277"/>
              <a:gd name="connsiteX6" fmla="*/ 797001 w 1038036"/>
              <a:gd name="connsiteY6" fmla="*/ 5473 h 506277"/>
              <a:gd name="connsiteX7" fmla="*/ 801982 w 1038036"/>
              <a:gd name="connsiteY7" fmla="*/ 10242 h 506277"/>
              <a:gd name="connsiteX8" fmla="*/ 1030951 w 1038036"/>
              <a:gd name="connsiteY8" fmla="*/ 239185 h 506277"/>
              <a:gd name="connsiteX9" fmla="*/ 1030951 w 1038036"/>
              <a:gd name="connsiteY9" fmla="*/ 267797 h 506277"/>
              <a:gd name="connsiteX10" fmla="*/ 801982 w 1038036"/>
              <a:gd name="connsiteY10" fmla="*/ 496740 h 506277"/>
              <a:gd name="connsiteX11" fmla="*/ 797001 w 1038036"/>
              <a:gd name="connsiteY11" fmla="*/ 501508 h 506277"/>
              <a:gd name="connsiteX12" fmla="*/ 782744 w 1038036"/>
              <a:gd name="connsiteY12" fmla="*/ 506277 h 506277"/>
              <a:gd name="connsiteX13" fmla="*/ 692049 w 1038036"/>
              <a:gd name="connsiteY13" fmla="*/ 506277 h 506277"/>
              <a:gd name="connsiteX14" fmla="*/ 291705 w 1038036"/>
              <a:gd name="connsiteY14" fmla="*/ 505140 h 506277"/>
              <a:gd name="connsiteX15" fmla="*/ 291705 w 1038036"/>
              <a:gd name="connsiteY15" fmla="*/ 506277 h 506277"/>
              <a:gd name="connsiteX16" fmla="*/ 0 w 1038036"/>
              <a:gd name="connsiteY16" fmla="*/ 506277 h 5062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038036" h="506277">
                <a:moveTo>
                  <a:pt x="0" y="0"/>
                </a:moveTo>
                <a:lnTo>
                  <a:pt x="182880" y="0"/>
                </a:lnTo>
                <a:lnTo>
                  <a:pt x="291705" y="0"/>
                </a:lnTo>
                <a:lnTo>
                  <a:pt x="291705" y="151"/>
                </a:lnTo>
                <a:lnTo>
                  <a:pt x="692049" y="705"/>
                </a:lnTo>
                <a:lnTo>
                  <a:pt x="782744" y="705"/>
                </a:lnTo>
                <a:cubicBezTo>
                  <a:pt x="787553" y="705"/>
                  <a:pt x="792363" y="5473"/>
                  <a:pt x="797001" y="5473"/>
                </a:cubicBezTo>
                <a:cubicBezTo>
                  <a:pt x="797001" y="10242"/>
                  <a:pt x="801982" y="10242"/>
                  <a:pt x="801982" y="10242"/>
                </a:cubicBezTo>
                <a:lnTo>
                  <a:pt x="1030951" y="239185"/>
                </a:lnTo>
                <a:cubicBezTo>
                  <a:pt x="1040398" y="248722"/>
                  <a:pt x="1040398" y="258259"/>
                  <a:pt x="1030951" y="267797"/>
                </a:cubicBezTo>
                <a:lnTo>
                  <a:pt x="801982" y="496740"/>
                </a:lnTo>
                <a:cubicBezTo>
                  <a:pt x="800436" y="498363"/>
                  <a:pt x="798547" y="499885"/>
                  <a:pt x="797001" y="501508"/>
                </a:cubicBezTo>
                <a:cubicBezTo>
                  <a:pt x="792363" y="506277"/>
                  <a:pt x="787553" y="506277"/>
                  <a:pt x="782744" y="506277"/>
                </a:cubicBezTo>
                <a:lnTo>
                  <a:pt x="692049" y="506277"/>
                </a:lnTo>
                <a:lnTo>
                  <a:pt x="291705" y="505140"/>
                </a:lnTo>
                <a:lnTo>
                  <a:pt x="291705" y="506277"/>
                </a:lnTo>
                <a:lnTo>
                  <a:pt x="0" y="506277"/>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389119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satMod val="92000"/>
                <a:lumMod val="120000"/>
              </a:schemeClr>
            </a:gs>
            <a:gs pos="100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F966DD2F-FBF5-41CE-A3F4-565352D95DC3}"/>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1 Başlık"/>
          <p:cNvSpPr>
            <a:spLocks noGrp="1"/>
          </p:cNvSpPr>
          <p:nvPr>
            <p:ph type="title"/>
          </p:nvPr>
        </p:nvSpPr>
        <p:spPr>
          <a:xfrm>
            <a:off x="1346172" y="624110"/>
            <a:ext cx="7284749" cy="1280890"/>
          </a:xfrm>
        </p:spPr>
        <p:txBody>
          <a:bodyPr>
            <a:normAutofit/>
          </a:bodyPr>
          <a:lstStyle/>
          <a:p>
            <a:r>
              <a:rPr lang="tr-TR" b="1" dirty="0"/>
              <a:t>ÖNEMLİ HUSUSLAR</a:t>
            </a:r>
          </a:p>
        </p:txBody>
      </p:sp>
      <p:sp>
        <p:nvSpPr>
          <p:cNvPr id="15" name="Rectangle 14">
            <a:extLst>
              <a:ext uri="{FF2B5EF4-FFF2-40B4-BE49-F238E27FC236}">
                <a16:creationId xmlns:a16="http://schemas.microsoft.com/office/drawing/2014/main" id="{F46FCE2B-F2D2-466E-B0AA-8E341DB4981E}"/>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3716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tr-TR"/>
          </a:p>
        </p:txBody>
      </p:sp>
      <p:sp>
        <p:nvSpPr>
          <p:cNvPr id="17" name="Freeform 11">
            <a:extLst>
              <a:ext uri="{FF2B5EF4-FFF2-40B4-BE49-F238E27FC236}">
                <a16:creationId xmlns:a16="http://schemas.microsoft.com/office/drawing/2014/main" id="{2BD31C98-199A-4722-A1A5-4393A43E740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V="1">
            <a:off x="-3141" y="714375"/>
            <a:ext cx="1191394"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txBody>
          <a:bodyPr/>
          <a:lstStyle/>
          <a:p>
            <a:endParaRPr lang="tr-TR"/>
          </a:p>
        </p:txBody>
      </p:sp>
      <p:graphicFrame>
        <p:nvGraphicFramePr>
          <p:cNvPr id="8" name="İçerik Yer Tutucusu 2">
            <a:extLst>
              <a:ext uri="{FF2B5EF4-FFF2-40B4-BE49-F238E27FC236}">
                <a16:creationId xmlns:a16="http://schemas.microsoft.com/office/drawing/2014/main" id="{FA9763CE-5368-3755-070A-4279443FC08A}"/>
              </a:ext>
            </a:extLst>
          </p:cNvPr>
          <p:cNvGraphicFramePr>
            <a:graphicFrameLocks noGrp="1"/>
          </p:cNvGraphicFramePr>
          <p:nvPr>
            <p:ph idx="1"/>
            <p:extLst>
              <p:ext uri="{D42A27DB-BD31-4B8C-83A1-F6EECF244321}">
                <p14:modId xmlns:p14="http://schemas.microsoft.com/office/powerpoint/2010/main" val="2858086599"/>
              </p:ext>
            </p:extLst>
          </p:nvPr>
        </p:nvGraphicFramePr>
        <p:xfrm>
          <a:off x="1346172" y="1988840"/>
          <a:ext cx="6740553" cy="365394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7213027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72B0B13-EB45-00E2-E8A6-BCC0FEE630F6}"/>
              </a:ext>
            </a:extLst>
          </p:cNvPr>
          <p:cNvSpPr>
            <a:spLocks noGrp="1"/>
          </p:cNvSpPr>
          <p:nvPr>
            <p:ph type="title"/>
          </p:nvPr>
        </p:nvSpPr>
        <p:spPr>
          <a:xfrm>
            <a:off x="1945201" y="419918"/>
            <a:ext cx="6589199" cy="1280890"/>
          </a:xfrm>
        </p:spPr>
        <p:txBody>
          <a:bodyPr>
            <a:normAutofit fontScale="90000"/>
          </a:bodyPr>
          <a:lstStyle/>
          <a:p>
            <a:pPr algn="ctr"/>
            <a:r>
              <a:rPr lang="tr-TR" b="1" dirty="0"/>
              <a:t>2024-2025 BAHAR DÖNEMİ</a:t>
            </a:r>
            <a:br>
              <a:rPr lang="tr-TR" b="1" dirty="0"/>
            </a:br>
            <a:r>
              <a:rPr lang="tr-TR" b="1" dirty="0"/>
              <a:t>ZORUNLU YAZ STAJI</a:t>
            </a:r>
            <a:br>
              <a:rPr lang="tr-TR" b="1" dirty="0"/>
            </a:br>
            <a:r>
              <a:rPr lang="tr-TR" b="1" dirty="0"/>
              <a:t>SON BAŞVURU TARİHLERİ</a:t>
            </a:r>
          </a:p>
        </p:txBody>
      </p:sp>
      <p:sp>
        <p:nvSpPr>
          <p:cNvPr id="3" name="İçerik Yer Tutucusu 2">
            <a:extLst>
              <a:ext uri="{FF2B5EF4-FFF2-40B4-BE49-F238E27FC236}">
                <a16:creationId xmlns:a16="http://schemas.microsoft.com/office/drawing/2014/main" id="{A1DEED0F-4D3C-1952-B11F-0207E79D3F94}"/>
              </a:ext>
            </a:extLst>
          </p:cNvPr>
          <p:cNvSpPr>
            <a:spLocks noGrp="1"/>
          </p:cNvSpPr>
          <p:nvPr>
            <p:ph idx="1"/>
          </p:nvPr>
        </p:nvSpPr>
        <p:spPr/>
        <p:txBody>
          <a:bodyPr/>
          <a:lstStyle/>
          <a:p>
            <a:r>
              <a:rPr lang="tr-TR" b="1" u="sng" dirty="0">
                <a:solidFill>
                  <a:srgbClr val="0070C0"/>
                </a:solidFill>
              </a:rPr>
              <a:t>Cumartesi günü çalışmayan</a:t>
            </a:r>
            <a:r>
              <a:rPr lang="tr-TR" dirty="0">
                <a:solidFill>
                  <a:srgbClr val="0070C0"/>
                </a:solidFill>
              </a:rPr>
              <a:t> </a:t>
            </a:r>
            <a:r>
              <a:rPr lang="tr-TR" dirty="0"/>
              <a:t>işletmelerde staj yapacaklar için; </a:t>
            </a:r>
          </a:p>
          <a:p>
            <a:endParaRPr lang="tr-TR" dirty="0"/>
          </a:p>
          <a:p>
            <a:endParaRPr lang="tr-TR" dirty="0"/>
          </a:p>
          <a:p>
            <a:endParaRPr lang="tr-TR" dirty="0"/>
          </a:p>
          <a:p>
            <a:r>
              <a:rPr lang="tr-TR" b="1" u="sng" dirty="0">
                <a:solidFill>
                  <a:srgbClr val="0070C0"/>
                </a:solidFill>
              </a:rPr>
              <a:t>Cumartesi günü çalışan</a:t>
            </a:r>
            <a:r>
              <a:rPr lang="tr-TR" dirty="0">
                <a:solidFill>
                  <a:srgbClr val="0070C0"/>
                </a:solidFill>
              </a:rPr>
              <a:t> </a:t>
            </a:r>
            <a:r>
              <a:rPr lang="tr-TR" dirty="0"/>
              <a:t>işletmelerde staj yapacaklar için;</a:t>
            </a:r>
          </a:p>
        </p:txBody>
      </p:sp>
      <p:graphicFrame>
        <p:nvGraphicFramePr>
          <p:cNvPr id="4" name="Tablo 3">
            <a:extLst>
              <a:ext uri="{FF2B5EF4-FFF2-40B4-BE49-F238E27FC236}">
                <a16:creationId xmlns:a16="http://schemas.microsoft.com/office/drawing/2014/main" id="{3FD261C8-E511-41CF-CD6C-0C21D96ACD68}"/>
              </a:ext>
            </a:extLst>
          </p:cNvPr>
          <p:cNvGraphicFramePr>
            <a:graphicFrameLocks noGrp="1"/>
          </p:cNvGraphicFramePr>
          <p:nvPr>
            <p:extLst>
              <p:ext uri="{D42A27DB-BD31-4B8C-83A1-F6EECF244321}">
                <p14:modId xmlns:p14="http://schemas.microsoft.com/office/powerpoint/2010/main" val="3013660164"/>
              </p:ext>
            </p:extLst>
          </p:nvPr>
        </p:nvGraphicFramePr>
        <p:xfrm>
          <a:off x="2190407" y="2924944"/>
          <a:ext cx="6096000" cy="1010920"/>
        </p:xfrm>
        <a:graphic>
          <a:graphicData uri="http://schemas.openxmlformats.org/drawingml/2006/table">
            <a:tbl>
              <a:tblPr firstRow="1" bandRow="1">
                <a:tableStyleId>{5C22544A-7EE6-4342-B048-85BDC9FD1C3A}</a:tableStyleId>
              </a:tblPr>
              <a:tblGrid>
                <a:gridCol w="3173681">
                  <a:extLst>
                    <a:ext uri="{9D8B030D-6E8A-4147-A177-3AD203B41FA5}">
                      <a16:colId xmlns:a16="http://schemas.microsoft.com/office/drawing/2014/main" val="3470936819"/>
                    </a:ext>
                  </a:extLst>
                </a:gridCol>
                <a:gridCol w="2922319">
                  <a:extLst>
                    <a:ext uri="{9D8B030D-6E8A-4147-A177-3AD203B41FA5}">
                      <a16:colId xmlns:a16="http://schemas.microsoft.com/office/drawing/2014/main" val="4220398144"/>
                    </a:ext>
                  </a:extLst>
                </a:gridCol>
              </a:tblGrid>
              <a:tr h="370840">
                <a:tc>
                  <a:txBody>
                    <a:bodyPr/>
                    <a:lstStyle/>
                    <a:p>
                      <a:pPr algn="ctr"/>
                      <a:r>
                        <a:rPr lang="tr-TR" dirty="0"/>
                        <a:t>SDUNET SİSTEMİ ÜZERİNDEN SON BAŞVURU TARİHİ</a:t>
                      </a:r>
                    </a:p>
                  </a:txBody>
                  <a:tcPr/>
                </a:tc>
                <a:tc>
                  <a:txBody>
                    <a:bodyPr/>
                    <a:lstStyle/>
                    <a:p>
                      <a:pPr algn="ctr"/>
                      <a:r>
                        <a:rPr lang="tr-TR" dirty="0"/>
                        <a:t>STAJA EN GEÇ</a:t>
                      </a:r>
                    </a:p>
                    <a:p>
                      <a:pPr algn="ctr"/>
                      <a:r>
                        <a:rPr lang="tr-TR" dirty="0"/>
                        <a:t>BAŞLAMA TARİHİ</a:t>
                      </a:r>
                    </a:p>
                  </a:txBody>
                  <a:tcPr/>
                </a:tc>
                <a:extLst>
                  <a:ext uri="{0D108BD9-81ED-4DB2-BD59-A6C34878D82A}">
                    <a16:rowId xmlns:a16="http://schemas.microsoft.com/office/drawing/2014/main" val="923290876"/>
                  </a:ext>
                </a:extLst>
              </a:tr>
              <a:tr h="370840">
                <a:tc>
                  <a:txBody>
                    <a:bodyPr/>
                    <a:lstStyle/>
                    <a:p>
                      <a:pPr algn="ctr"/>
                      <a:r>
                        <a:rPr lang="tr-TR" b="1" dirty="0">
                          <a:solidFill>
                            <a:srgbClr val="002060"/>
                          </a:solidFill>
                        </a:rPr>
                        <a:t>30 HAZİRAN </a:t>
                      </a:r>
                      <a:r>
                        <a:rPr lang="tr-TR" b="1" dirty="0" smtClean="0">
                          <a:solidFill>
                            <a:srgbClr val="002060"/>
                          </a:solidFill>
                        </a:rPr>
                        <a:t>2025</a:t>
                      </a:r>
                      <a:endParaRPr lang="tr-TR" b="1" dirty="0">
                        <a:solidFill>
                          <a:srgbClr val="002060"/>
                        </a:solidFill>
                      </a:endParaRPr>
                    </a:p>
                  </a:txBody>
                  <a:tcPr/>
                </a:tc>
                <a:tc>
                  <a:txBody>
                    <a:bodyPr/>
                    <a:lstStyle/>
                    <a:p>
                      <a:pPr algn="ctr"/>
                      <a:r>
                        <a:rPr lang="tr-TR" b="1" dirty="0">
                          <a:solidFill>
                            <a:srgbClr val="002060"/>
                          </a:solidFill>
                        </a:rPr>
                        <a:t>07 TEMMUZ </a:t>
                      </a:r>
                      <a:r>
                        <a:rPr lang="tr-TR" b="1" dirty="0" smtClean="0">
                          <a:solidFill>
                            <a:srgbClr val="002060"/>
                          </a:solidFill>
                        </a:rPr>
                        <a:t>2025</a:t>
                      </a:r>
                      <a:endParaRPr lang="tr-TR" b="1" dirty="0">
                        <a:solidFill>
                          <a:srgbClr val="002060"/>
                        </a:solidFill>
                      </a:endParaRPr>
                    </a:p>
                  </a:txBody>
                  <a:tcPr/>
                </a:tc>
                <a:extLst>
                  <a:ext uri="{0D108BD9-81ED-4DB2-BD59-A6C34878D82A}">
                    <a16:rowId xmlns:a16="http://schemas.microsoft.com/office/drawing/2014/main" val="3367262540"/>
                  </a:ext>
                </a:extLst>
              </a:tr>
            </a:tbl>
          </a:graphicData>
        </a:graphic>
      </p:graphicFrame>
      <p:graphicFrame>
        <p:nvGraphicFramePr>
          <p:cNvPr id="5" name="Tablo 4">
            <a:extLst>
              <a:ext uri="{FF2B5EF4-FFF2-40B4-BE49-F238E27FC236}">
                <a16:creationId xmlns:a16="http://schemas.microsoft.com/office/drawing/2014/main" id="{FE9A61C1-C7E6-72EC-4E3A-4A2801905C2E}"/>
              </a:ext>
            </a:extLst>
          </p:cNvPr>
          <p:cNvGraphicFramePr>
            <a:graphicFrameLocks noGrp="1"/>
          </p:cNvGraphicFramePr>
          <p:nvPr>
            <p:extLst>
              <p:ext uri="{D42A27DB-BD31-4B8C-83A1-F6EECF244321}">
                <p14:modId xmlns:p14="http://schemas.microsoft.com/office/powerpoint/2010/main" val="2736874184"/>
              </p:ext>
            </p:extLst>
          </p:nvPr>
        </p:nvGraphicFramePr>
        <p:xfrm>
          <a:off x="2190407" y="4797152"/>
          <a:ext cx="6096000" cy="1010920"/>
        </p:xfrm>
        <a:graphic>
          <a:graphicData uri="http://schemas.openxmlformats.org/drawingml/2006/table">
            <a:tbl>
              <a:tblPr firstRow="1" bandRow="1">
                <a:tableStyleId>{5C22544A-7EE6-4342-B048-85BDC9FD1C3A}</a:tableStyleId>
              </a:tblPr>
              <a:tblGrid>
                <a:gridCol w="3173681">
                  <a:extLst>
                    <a:ext uri="{9D8B030D-6E8A-4147-A177-3AD203B41FA5}">
                      <a16:colId xmlns:a16="http://schemas.microsoft.com/office/drawing/2014/main" val="3470936819"/>
                    </a:ext>
                  </a:extLst>
                </a:gridCol>
                <a:gridCol w="2922319">
                  <a:extLst>
                    <a:ext uri="{9D8B030D-6E8A-4147-A177-3AD203B41FA5}">
                      <a16:colId xmlns:a16="http://schemas.microsoft.com/office/drawing/2014/main" val="4220398144"/>
                    </a:ext>
                  </a:extLst>
                </a:gridCol>
              </a:tblGrid>
              <a:tr h="370840">
                <a:tc>
                  <a:txBody>
                    <a:bodyPr/>
                    <a:lstStyle/>
                    <a:p>
                      <a:pPr algn="ctr"/>
                      <a:r>
                        <a:rPr lang="tr-TR" dirty="0"/>
                        <a:t>SDUNET SİSTEMİ ÜZERİNDEN SON BAŞVURU TARİHİ</a:t>
                      </a:r>
                    </a:p>
                  </a:txBody>
                  <a:tcPr/>
                </a:tc>
                <a:tc>
                  <a:txBody>
                    <a:bodyPr/>
                    <a:lstStyle/>
                    <a:p>
                      <a:pPr algn="ctr"/>
                      <a:r>
                        <a:rPr lang="tr-TR" dirty="0"/>
                        <a:t>STAJA EN GEÇ</a:t>
                      </a:r>
                    </a:p>
                    <a:p>
                      <a:pPr algn="ctr"/>
                      <a:r>
                        <a:rPr lang="tr-TR" dirty="0"/>
                        <a:t>BAŞLAMA TARİHİ</a:t>
                      </a:r>
                    </a:p>
                  </a:txBody>
                  <a:tcPr/>
                </a:tc>
                <a:extLst>
                  <a:ext uri="{0D108BD9-81ED-4DB2-BD59-A6C34878D82A}">
                    <a16:rowId xmlns:a16="http://schemas.microsoft.com/office/drawing/2014/main" val="923290876"/>
                  </a:ext>
                </a:extLst>
              </a:tr>
              <a:tr h="370840">
                <a:tc>
                  <a:txBody>
                    <a:bodyPr/>
                    <a:lstStyle/>
                    <a:p>
                      <a:pPr algn="ctr"/>
                      <a:r>
                        <a:rPr lang="tr-TR" b="1" dirty="0">
                          <a:solidFill>
                            <a:srgbClr val="002060"/>
                          </a:solidFill>
                        </a:rPr>
                        <a:t>07 TEMMUZ </a:t>
                      </a:r>
                      <a:r>
                        <a:rPr lang="tr-TR" b="1" dirty="0" smtClean="0">
                          <a:solidFill>
                            <a:srgbClr val="002060"/>
                          </a:solidFill>
                        </a:rPr>
                        <a:t>2025</a:t>
                      </a:r>
                      <a:endParaRPr lang="tr-TR" b="1" dirty="0">
                        <a:solidFill>
                          <a:srgbClr val="002060"/>
                        </a:solidFill>
                      </a:endParaRPr>
                    </a:p>
                  </a:txBody>
                  <a:tcPr/>
                </a:tc>
                <a:tc>
                  <a:txBody>
                    <a:bodyPr/>
                    <a:lstStyle/>
                    <a:p>
                      <a:pPr algn="ctr"/>
                      <a:r>
                        <a:rPr lang="tr-TR" b="1" dirty="0">
                          <a:solidFill>
                            <a:srgbClr val="002060"/>
                          </a:solidFill>
                        </a:rPr>
                        <a:t>14 </a:t>
                      </a:r>
                      <a:r>
                        <a:rPr lang="tr-TR" b="1">
                          <a:solidFill>
                            <a:srgbClr val="002060"/>
                          </a:solidFill>
                        </a:rPr>
                        <a:t>TEMMUZ </a:t>
                      </a:r>
                      <a:r>
                        <a:rPr lang="tr-TR" b="1" smtClean="0">
                          <a:solidFill>
                            <a:srgbClr val="002060"/>
                          </a:solidFill>
                        </a:rPr>
                        <a:t>2025</a:t>
                      </a:r>
                      <a:endParaRPr lang="tr-TR" b="1" dirty="0">
                        <a:solidFill>
                          <a:srgbClr val="002060"/>
                        </a:solidFill>
                      </a:endParaRPr>
                    </a:p>
                  </a:txBody>
                  <a:tcPr/>
                </a:tc>
                <a:extLst>
                  <a:ext uri="{0D108BD9-81ED-4DB2-BD59-A6C34878D82A}">
                    <a16:rowId xmlns:a16="http://schemas.microsoft.com/office/drawing/2014/main" val="3367262540"/>
                  </a:ext>
                </a:extLst>
              </a:tr>
            </a:tbl>
          </a:graphicData>
        </a:graphic>
      </p:graphicFrame>
    </p:spTree>
    <p:extLst>
      <p:ext uri="{BB962C8B-B14F-4D97-AF65-F5344CB8AC3E}">
        <p14:creationId xmlns:p14="http://schemas.microsoft.com/office/powerpoint/2010/main" val="178049391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satMod val="92000"/>
                <a:lumMod val="120000"/>
              </a:schemeClr>
            </a:gs>
            <a:gs pos="100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F966DD2F-FBF5-41CE-A3F4-565352D95DC3}"/>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Başlık 1">
            <a:extLst>
              <a:ext uri="{FF2B5EF4-FFF2-40B4-BE49-F238E27FC236}">
                <a16:creationId xmlns:a16="http://schemas.microsoft.com/office/drawing/2014/main" id="{9748F98F-D3C8-4002-8689-59ABC5B147A8}"/>
              </a:ext>
            </a:extLst>
          </p:cNvPr>
          <p:cNvSpPr>
            <a:spLocks noGrp="1"/>
          </p:cNvSpPr>
          <p:nvPr>
            <p:ph type="title"/>
          </p:nvPr>
        </p:nvSpPr>
        <p:spPr>
          <a:xfrm>
            <a:off x="1346172" y="624110"/>
            <a:ext cx="7284749" cy="1280890"/>
          </a:xfrm>
        </p:spPr>
        <p:txBody>
          <a:bodyPr>
            <a:normAutofit/>
          </a:bodyPr>
          <a:lstStyle/>
          <a:p>
            <a:r>
              <a:rPr lang="tr-TR" b="1"/>
              <a:t>ÖNEMLİ HUSUSLAR</a:t>
            </a:r>
            <a:endParaRPr lang="tr-TR"/>
          </a:p>
        </p:txBody>
      </p:sp>
      <p:sp>
        <p:nvSpPr>
          <p:cNvPr id="12" name="Rectangle 11">
            <a:extLst>
              <a:ext uri="{FF2B5EF4-FFF2-40B4-BE49-F238E27FC236}">
                <a16:creationId xmlns:a16="http://schemas.microsoft.com/office/drawing/2014/main" id="{F46FCE2B-F2D2-466E-B0AA-8E341DB4981E}"/>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3716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tr-TR"/>
          </a:p>
        </p:txBody>
      </p:sp>
      <p:sp>
        <p:nvSpPr>
          <p:cNvPr id="14" name="Freeform 11">
            <a:extLst>
              <a:ext uri="{FF2B5EF4-FFF2-40B4-BE49-F238E27FC236}">
                <a16:creationId xmlns:a16="http://schemas.microsoft.com/office/drawing/2014/main" id="{2BD31C98-199A-4722-A1A5-4393A43E740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V="1">
            <a:off x="-3141" y="714375"/>
            <a:ext cx="1191394"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txBody>
          <a:bodyPr/>
          <a:lstStyle/>
          <a:p>
            <a:endParaRPr lang="tr-TR"/>
          </a:p>
        </p:txBody>
      </p:sp>
      <p:graphicFrame>
        <p:nvGraphicFramePr>
          <p:cNvPr id="5" name="İçerik Yer Tutucusu 2">
            <a:extLst>
              <a:ext uri="{FF2B5EF4-FFF2-40B4-BE49-F238E27FC236}">
                <a16:creationId xmlns:a16="http://schemas.microsoft.com/office/drawing/2014/main" id="{722A7EE9-DF3F-C61E-C12F-1EF5FD96E217}"/>
              </a:ext>
            </a:extLst>
          </p:cNvPr>
          <p:cNvGraphicFramePr>
            <a:graphicFrameLocks noGrp="1"/>
          </p:cNvGraphicFramePr>
          <p:nvPr>
            <p:ph idx="1"/>
            <p:extLst>
              <p:ext uri="{D42A27DB-BD31-4B8C-83A1-F6EECF244321}">
                <p14:modId xmlns:p14="http://schemas.microsoft.com/office/powerpoint/2010/main" val="1721481674"/>
              </p:ext>
            </p:extLst>
          </p:nvPr>
        </p:nvGraphicFramePr>
        <p:xfrm>
          <a:off x="1346172" y="2222983"/>
          <a:ext cx="6740553" cy="365394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78767987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satMod val="92000"/>
                <a:lumMod val="120000"/>
              </a:schemeClr>
            </a:gs>
            <a:gs pos="100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sp>
        <p:nvSpPr>
          <p:cNvPr id="20" name="Rectangle 13">
            <a:extLst>
              <a:ext uri="{FF2B5EF4-FFF2-40B4-BE49-F238E27FC236}">
                <a16:creationId xmlns:a16="http://schemas.microsoft.com/office/drawing/2014/main" id="{F966DD2F-FBF5-41CE-A3F4-565352D95DC3}"/>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itle 1">
            <a:extLst>
              <a:ext uri="{FF2B5EF4-FFF2-40B4-BE49-F238E27FC236}">
                <a16:creationId xmlns:a16="http://schemas.microsoft.com/office/drawing/2014/main" id="{9EAEA867-523E-5B34-AC76-F12B9DA7FA77}"/>
              </a:ext>
            </a:extLst>
          </p:cNvPr>
          <p:cNvSpPr>
            <a:spLocks noGrp="1"/>
          </p:cNvSpPr>
          <p:nvPr>
            <p:ph type="title"/>
          </p:nvPr>
        </p:nvSpPr>
        <p:spPr>
          <a:xfrm>
            <a:off x="1346172" y="624110"/>
            <a:ext cx="7284749" cy="1280890"/>
          </a:xfrm>
        </p:spPr>
        <p:txBody>
          <a:bodyPr>
            <a:normAutofit/>
          </a:bodyPr>
          <a:lstStyle/>
          <a:p>
            <a:endParaRPr lang="en-US" dirty="0"/>
          </a:p>
        </p:txBody>
      </p:sp>
      <p:sp>
        <p:nvSpPr>
          <p:cNvPr id="21" name="Rectangle 15">
            <a:extLst>
              <a:ext uri="{FF2B5EF4-FFF2-40B4-BE49-F238E27FC236}">
                <a16:creationId xmlns:a16="http://schemas.microsoft.com/office/drawing/2014/main" id="{F46FCE2B-F2D2-466E-B0AA-8E341DB4981E}"/>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3716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tr-TR"/>
          </a:p>
        </p:txBody>
      </p:sp>
      <p:sp>
        <p:nvSpPr>
          <p:cNvPr id="22" name="Freeform 11">
            <a:extLst>
              <a:ext uri="{FF2B5EF4-FFF2-40B4-BE49-F238E27FC236}">
                <a16:creationId xmlns:a16="http://schemas.microsoft.com/office/drawing/2014/main" id="{2BD31C98-199A-4722-A1A5-4393A43E740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V="1">
            <a:off x="-3141" y="714375"/>
            <a:ext cx="1191394"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txBody>
          <a:bodyPr/>
          <a:lstStyle/>
          <a:p>
            <a:endParaRPr lang="tr-TR"/>
          </a:p>
        </p:txBody>
      </p:sp>
      <p:graphicFrame>
        <p:nvGraphicFramePr>
          <p:cNvPr id="5" name="2 İçerik Yer Tutucusu">
            <a:extLst>
              <a:ext uri="{FF2B5EF4-FFF2-40B4-BE49-F238E27FC236}">
                <a16:creationId xmlns:a16="http://schemas.microsoft.com/office/drawing/2014/main" id="{E9605A45-4DB8-C648-15B1-504FE69D3A38}"/>
              </a:ext>
            </a:extLst>
          </p:cNvPr>
          <p:cNvGraphicFramePr>
            <a:graphicFrameLocks noGrp="1"/>
          </p:cNvGraphicFramePr>
          <p:nvPr>
            <p:ph idx="1"/>
            <p:extLst>
              <p:ext uri="{D42A27DB-BD31-4B8C-83A1-F6EECF244321}">
                <p14:modId xmlns:p14="http://schemas.microsoft.com/office/powerpoint/2010/main" val="3811718988"/>
              </p:ext>
            </p:extLst>
          </p:nvPr>
        </p:nvGraphicFramePr>
        <p:xfrm>
          <a:off x="1346172" y="2222983"/>
          <a:ext cx="6740553" cy="365394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theme/theme1.xml><?xml version="1.0" encoding="utf-8"?>
<a:theme xmlns:a="http://schemas.openxmlformats.org/drawingml/2006/main" name="Duman">
  <a:themeElements>
    <a:clrScheme name="Duman">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Duman">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uma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1137</TotalTime>
  <Words>756</Words>
  <Application>Microsoft Office PowerPoint</Application>
  <PresentationFormat>Ekran Gösterisi (4:3)</PresentationFormat>
  <Paragraphs>78</Paragraphs>
  <Slides>9</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9</vt:i4>
      </vt:variant>
    </vt:vector>
  </HeadingPairs>
  <TitlesOfParts>
    <vt:vector size="13" baseType="lpstr">
      <vt:lpstr>Arial</vt:lpstr>
      <vt:lpstr>Century Gothic</vt:lpstr>
      <vt:lpstr>Wingdings 3</vt:lpstr>
      <vt:lpstr>Duman</vt:lpstr>
      <vt:lpstr>İŞLETME BÖLÜMÜ STAJ KOMİSYONU 2024-2025 BAHAR DÖNEMİ ZORUNLU YAZ STAJI BİLGİLENDİRME SUNUSU</vt:lpstr>
      <vt:lpstr>2024-2025 BAHAR DÖNEMİ ZORUNLU STAJ BAŞVURU AŞAMALARI</vt:lpstr>
      <vt:lpstr>2024-2025 BAHAR DÖNEMİ ZORUNLU STAJ BAŞVURU AŞAMALARI</vt:lpstr>
      <vt:lpstr> STAJ YAPACAĞINIZ FİRMAYA/KURUMA GÖTÜRECEĞİNİZ BELGELER</vt:lpstr>
      <vt:lpstr> STAJ BİTİMİNDE YAPILMASI GEREKENLER</vt:lpstr>
      <vt:lpstr>ÖNEMLİ HUSUSLAR</vt:lpstr>
      <vt:lpstr>2024-2025 BAHAR DÖNEMİ ZORUNLU YAZ STAJI SON BAŞVURU TARİHLERİ</vt:lpstr>
      <vt:lpstr>ÖNEMLİ HUSUSLAR</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İŞLETME BÖLÜMÜ STAJ BİLGİLENDİRME TOPLANTISI</dc:title>
  <dc:creator>osman</dc:creator>
  <cp:lastModifiedBy>Windows Kullanıcısı</cp:lastModifiedBy>
  <cp:revision>97</cp:revision>
  <dcterms:created xsi:type="dcterms:W3CDTF">2019-05-15T20:22:52Z</dcterms:created>
  <dcterms:modified xsi:type="dcterms:W3CDTF">2025-04-25T07:44:46Z</dcterms:modified>
</cp:coreProperties>
</file>