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1AAD06-768E-4E54-8D28-E38D202ADDEC}" v="6" dt="2026-02-11T22:21:19.8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11" autoAdjust="0"/>
    <p:restoredTop sz="94677"/>
  </p:normalViewPr>
  <p:slideViewPr>
    <p:cSldViewPr snapToGrid="0">
      <p:cViewPr varScale="1">
        <p:scale>
          <a:sx n="105" d="100"/>
          <a:sy n="105" d="100"/>
        </p:scale>
        <p:origin x="5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76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azan Furkan Özkul" userId="66692c70-ce06-49a3-b4df-205031086290" providerId="ADAL" clId="{D2D633E5-478D-47B5-A173-5250F8A67A08}"/>
    <pc:docChg chg="undo custSel addSld delSld modSld modMainMaster">
      <pc:chgData name="Ramazan Furkan Özkul" userId="66692c70-ce06-49a3-b4df-205031086290" providerId="ADAL" clId="{D2D633E5-478D-47B5-A173-5250F8A67A08}" dt="2026-02-11T22:21:02.407" v="45" actId="1076"/>
      <pc:docMkLst>
        <pc:docMk/>
      </pc:docMkLst>
      <pc:sldChg chg="modSp mod">
        <pc:chgData name="Ramazan Furkan Özkul" userId="66692c70-ce06-49a3-b4df-205031086290" providerId="ADAL" clId="{D2D633E5-478D-47B5-A173-5250F8A67A08}" dt="2026-02-11T22:21:02.407" v="45" actId="1076"/>
        <pc:sldMkLst>
          <pc:docMk/>
          <pc:sldMk cId="3498472695" sldId="256"/>
        </pc:sldMkLst>
        <pc:spChg chg="mod">
          <ac:chgData name="Ramazan Furkan Özkul" userId="66692c70-ce06-49a3-b4df-205031086290" providerId="ADAL" clId="{D2D633E5-478D-47B5-A173-5250F8A67A08}" dt="2026-02-11T22:21:02.407" v="45" actId="1076"/>
          <ac:spMkLst>
            <pc:docMk/>
            <pc:sldMk cId="3498472695" sldId="256"/>
            <ac:spMk id="2" creationId="{95BA210C-3AC6-A3DF-45BA-9F47F2CBBC19}"/>
          </ac:spMkLst>
        </pc:spChg>
      </pc:sldChg>
      <pc:sldChg chg="new del">
        <pc:chgData name="Ramazan Furkan Özkul" userId="66692c70-ce06-49a3-b4df-205031086290" providerId="ADAL" clId="{D2D633E5-478D-47B5-A173-5250F8A67A08}" dt="2026-02-11T21:30:33.700" v="30" actId="47"/>
        <pc:sldMkLst>
          <pc:docMk/>
          <pc:sldMk cId="189427563" sldId="257"/>
        </pc:sldMkLst>
      </pc:sldChg>
      <pc:sldChg chg="new">
        <pc:chgData name="Ramazan Furkan Özkul" userId="66692c70-ce06-49a3-b4df-205031086290" providerId="ADAL" clId="{D2D633E5-478D-47B5-A173-5250F8A67A08}" dt="2026-02-11T21:33:34.850" v="44" actId="680"/>
        <pc:sldMkLst>
          <pc:docMk/>
          <pc:sldMk cId="1891440447" sldId="257"/>
        </pc:sldMkLst>
      </pc:sldChg>
      <pc:sldChg chg="new del">
        <pc:chgData name="Ramazan Furkan Özkul" userId="66692c70-ce06-49a3-b4df-205031086290" providerId="ADAL" clId="{D2D633E5-478D-47B5-A173-5250F8A67A08}" dt="2026-02-11T21:33:12.745" v="42" actId="680"/>
        <pc:sldMkLst>
          <pc:docMk/>
          <pc:sldMk cId="1981214699" sldId="257"/>
        </pc:sldMkLst>
      </pc:sldChg>
      <pc:sldChg chg="del">
        <pc:chgData name="Ramazan Furkan Özkul" userId="66692c70-ce06-49a3-b4df-205031086290" providerId="ADAL" clId="{D2D633E5-478D-47B5-A173-5250F8A67A08}" dt="2026-02-11T21:27:24.581" v="18" actId="47"/>
        <pc:sldMkLst>
          <pc:docMk/>
          <pc:sldMk cId="4049951155" sldId="257"/>
        </pc:sldMkLst>
      </pc:sldChg>
      <pc:sldChg chg="del">
        <pc:chgData name="Ramazan Furkan Özkul" userId="66692c70-ce06-49a3-b4df-205031086290" providerId="ADAL" clId="{D2D633E5-478D-47B5-A173-5250F8A67A08}" dt="2026-02-11T21:27:25.133" v="20" actId="47"/>
        <pc:sldMkLst>
          <pc:docMk/>
          <pc:sldMk cId="986251648" sldId="258"/>
        </pc:sldMkLst>
      </pc:sldChg>
      <pc:sldChg chg="new del">
        <pc:chgData name="Ramazan Furkan Özkul" userId="66692c70-ce06-49a3-b4df-205031086290" providerId="ADAL" clId="{D2D633E5-478D-47B5-A173-5250F8A67A08}" dt="2026-02-11T21:33:12.539" v="41" actId="680"/>
        <pc:sldMkLst>
          <pc:docMk/>
          <pc:sldMk cId="1194791700" sldId="258"/>
        </pc:sldMkLst>
      </pc:sldChg>
      <pc:sldChg chg="new del">
        <pc:chgData name="Ramazan Furkan Özkul" userId="66692c70-ce06-49a3-b4df-205031086290" providerId="ADAL" clId="{D2D633E5-478D-47B5-A173-5250F8A67A08}" dt="2026-02-11T21:30:33.886" v="31" actId="47"/>
        <pc:sldMkLst>
          <pc:docMk/>
          <pc:sldMk cId="1816714936" sldId="258"/>
        </pc:sldMkLst>
      </pc:sldChg>
      <pc:sldChg chg="new del">
        <pc:chgData name="Ramazan Furkan Özkul" userId="66692c70-ce06-49a3-b4df-205031086290" providerId="ADAL" clId="{D2D633E5-478D-47B5-A173-5250F8A67A08}" dt="2026-02-11T21:30:34.055" v="32" actId="47"/>
        <pc:sldMkLst>
          <pc:docMk/>
          <pc:sldMk cId="760060356" sldId="259"/>
        </pc:sldMkLst>
      </pc:sldChg>
      <pc:sldChg chg="new del">
        <pc:chgData name="Ramazan Furkan Özkul" userId="66692c70-ce06-49a3-b4df-205031086290" providerId="ADAL" clId="{D2D633E5-478D-47B5-A173-5250F8A67A08}" dt="2026-02-11T21:27:24.864" v="19" actId="47"/>
        <pc:sldMkLst>
          <pc:docMk/>
          <pc:sldMk cId="1288390846" sldId="259"/>
        </pc:sldMkLst>
      </pc:sldChg>
      <pc:sldChg chg="new del">
        <pc:chgData name="Ramazan Furkan Özkul" userId="66692c70-ce06-49a3-b4df-205031086290" providerId="ADAL" clId="{D2D633E5-478D-47B5-A173-5250F8A67A08}" dt="2026-02-11T21:30:34.251" v="33" actId="47"/>
        <pc:sldMkLst>
          <pc:docMk/>
          <pc:sldMk cId="494841860" sldId="260"/>
        </pc:sldMkLst>
      </pc:sldChg>
      <pc:sldChg chg="new del">
        <pc:chgData name="Ramazan Furkan Özkul" userId="66692c70-ce06-49a3-b4df-205031086290" providerId="ADAL" clId="{D2D633E5-478D-47B5-A173-5250F8A67A08}" dt="2026-02-11T21:30:34.506" v="34" actId="47"/>
        <pc:sldMkLst>
          <pc:docMk/>
          <pc:sldMk cId="1254612052" sldId="261"/>
        </pc:sldMkLst>
      </pc:sldChg>
      <pc:sldChg chg="new del">
        <pc:chgData name="Ramazan Furkan Özkul" userId="66692c70-ce06-49a3-b4df-205031086290" providerId="ADAL" clId="{D2D633E5-478D-47B5-A173-5250F8A67A08}" dt="2026-02-11T21:30:34.784" v="35" actId="47"/>
        <pc:sldMkLst>
          <pc:docMk/>
          <pc:sldMk cId="3258350663" sldId="262"/>
        </pc:sldMkLst>
      </pc:sldChg>
      <pc:sldChg chg="new del">
        <pc:chgData name="Ramazan Furkan Özkul" userId="66692c70-ce06-49a3-b4df-205031086290" providerId="ADAL" clId="{D2D633E5-478D-47B5-A173-5250F8A67A08}" dt="2026-02-11T21:30:35.056" v="36" actId="47"/>
        <pc:sldMkLst>
          <pc:docMk/>
          <pc:sldMk cId="3665705140" sldId="263"/>
        </pc:sldMkLst>
      </pc:sldChg>
      <pc:sldChg chg="new del">
        <pc:chgData name="Ramazan Furkan Özkul" userId="66692c70-ce06-49a3-b4df-205031086290" providerId="ADAL" clId="{D2D633E5-478D-47B5-A173-5250F8A67A08}" dt="2026-02-11T21:30:35.400" v="37" actId="47"/>
        <pc:sldMkLst>
          <pc:docMk/>
          <pc:sldMk cId="233883972" sldId="264"/>
        </pc:sldMkLst>
      </pc:sldChg>
      <pc:sldChg chg="new del">
        <pc:chgData name="Ramazan Furkan Özkul" userId="66692c70-ce06-49a3-b4df-205031086290" providerId="ADAL" clId="{D2D633E5-478D-47B5-A173-5250F8A67A08}" dt="2026-02-11T21:30:35.725" v="38" actId="47"/>
        <pc:sldMkLst>
          <pc:docMk/>
          <pc:sldMk cId="2614392716" sldId="265"/>
        </pc:sldMkLst>
      </pc:sldChg>
      <pc:sldMasterChg chg="modSldLayout sldLayoutOrd">
        <pc:chgData name="Ramazan Furkan Özkul" userId="66692c70-ce06-49a3-b4df-205031086290" providerId="ADAL" clId="{D2D633E5-478D-47B5-A173-5250F8A67A08}" dt="2026-02-11T21:33:28.696" v="43" actId="20578"/>
        <pc:sldMasterMkLst>
          <pc:docMk/>
          <pc:sldMasterMk cId="1794942177" sldId="2147483648"/>
        </pc:sldMasterMkLst>
        <pc:sldLayoutChg chg="modSp mod">
          <pc:chgData name="Ramazan Furkan Özkul" userId="66692c70-ce06-49a3-b4df-205031086290" providerId="ADAL" clId="{D2D633E5-478D-47B5-A173-5250F8A67A08}" dt="2026-02-11T21:21:56.373" v="1" actId="14100"/>
          <pc:sldLayoutMkLst>
            <pc:docMk/>
            <pc:sldMasterMk cId="1794942177" sldId="2147483648"/>
            <pc:sldLayoutMk cId="3792240725" sldId="2147483649"/>
          </pc:sldLayoutMkLst>
          <pc:cxnChg chg="mod">
            <ac:chgData name="Ramazan Furkan Özkul" userId="66692c70-ce06-49a3-b4df-205031086290" providerId="ADAL" clId="{D2D633E5-478D-47B5-A173-5250F8A67A08}" dt="2026-02-11T21:21:56.373" v="1" actId="14100"/>
            <ac:cxnSpMkLst>
              <pc:docMk/>
              <pc:sldMasterMk cId="1794942177" sldId="2147483648"/>
              <pc:sldLayoutMk cId="3792240725" sldId="2147483649"/>
              <ac:cxnSpMk id="15" creationId="{E8A8076C-EDC2-4B7B-3DC1-FD79CAA4F7AD}"/>
            </ac:cxnSpMkLst>
          </pc:cxnChg>
        </pc:sldLayoutChg>
        <pc:sldLayoutChg chg="ord">
          <pc:chgData name="Ramazan Furkan Özkul" userId="66692c70-ce06-49a3-b4df-205031086290" providerId="ADAL" clId="{D2D633E5-478D-47B5-A173-5250F8A67A08}" dt="2026-02-11T21:33:28.696" v="43" actId="20578"/>
          <pc:sldLayoutMkLst>
            <pc:docMk/>
            <pc:sldMasterMk cId="1794942177" sldId="2147483648"/>
            <pc:sldLayoutMk cId="2276130031" sldId="2147483651"/>
          </pc:sldLayoutMkLst>
        </pc:sldLayoutChg>
        <pc:sldLayoutChg chg="addSp delSp modSp mod">
          <pc:chgData name="Ramazan Furkan Özkul" userId="66692c70-ce06-49a3-b4df-205031086290" providerId="ADAL" clId="{D2D633E5-478D-47B5-A173-5250F8A67A08}" dt="2026-02-11T21:25:46.278" v="9" actId="1076"/>
          <pc:sldLayoutMkLst>
            <pc:docMk/>
            <pc:sldMasterMk cId="1794942177" sldId="2147483648"/>
            <pc:sldLayoutMk cId="3218671789" sldId="2147483653"/>
          </pc:sldLayoutMkLst>
          <pc:spChg chg="mod">
            <ac:chgData name="Ramazan Furkan Özkul" userId="66692c70-ce06-49a3-b4df-205031086290" providerId="ADAL" clId="{D2D633E5-478D-47B5-A173-5250F8A67A08}" dt="2026-02-11T21:25:34.954" v="7" actId="1076"/>
            <ac:spMkLst>
              <pc:docMk/>
              <pc:sldMasterMk cId="1794942177" sldId="2147483648"/>
              <pc:sldLayoutMk cId="3218671789" sldId="2147483653"/>
              <ac:spMk id="3" creationId="{E89F97CA-EFF8-79C4-801D-0665521D7390}"/>
            </ac:spMkLst>
          </pc:spChg>
          <pc:spChg chg="mod">
            <ac:chgData name="Ramazan Furkan Özkul" userId="66692c70-ce06-49a3-b4df-205031086290" providerId="ADAL" clId="{D2D633E5-478D-47B5-A173-5250F8A67A08}" dt="2026-02-11T21:25:34.954" v="7" actId="1076"/>
            <ac:spMkLst>
              <pc:docMk/>
              <pc:sldMasterMk cId="1794942177" sldId="2147483648"/>
              <pc:sldLayoutMk cId="3218671789" sldId="2147483653"/>
              <ac:spMk id="4" creationId="{54A5AF6E-20FB-5F21-4DED-1BBA81D541AF}"/>
            </ac:spMkLst>
          </pc:spChg>
          <pc:spChg chg="del">
            <ac:chgData name="Ramazan Furkan Özkul" userId="66692c70-ce06-49a3-b4df-205031086290" providerId="ADAL" clId="{D2D633E5-478D-47B5-A173-5250F8A67A08}" dt="2026-02-11T21:25:24.278" v="3" actId="478"/>
            <ac:spMkLst>
              <pc:docMk/>
              <pc:sldMasterMk cId="1794942177" sldId="2147483648"/>
              <pc:sldLayoutMk cId="3218671789" sldId="2147483653"/>
              <ac:spMk id="5" creationId="{1B4839D9-5027-63D7-9C51-F82357CC2662}"/>
            </ac:spMkLst>
          </pc:spChg>
          <pc:spChg chg="del">
            <ac:chgData name="Ramazan Furkan Özkul" userId="66692c70-ce06-49a3-b4df-205031086290" providerId="ADAL" clId="{D2D633E5-478D-47B5-A173-5250F8A67A08}" dt="2026-02-11T21:25:24.278" v="3" actId="478"/>
            <ac:spMkLst>
              <pc:docMk/>
              <pc:sldMasterMk cId="1794942177" sldId="2147483648"/>
              <pc:sldLayoutMk cId="3218671789" sldId="2147483653"/>
              <ac:spMk id="6" creationId="{5A2035EB-FA2C-09D3-6AF5-E4A7D8F97816}"/>
            </ac:spMkLst>
          </pc:spChg>
          <pc:spChg chg="add mod">
            <ac:chgData name="Ramazan Furkan Özkul" userId="66692c70-ce06-49a3-b4df-205031086290" providerId="ADAL" clId="{D2D633E5-478D-47B5-A173-5250F8A67A08}" dt="2026-02-11T21:25:46.278" v="9" actId="1076"/>
            <ac:spMkLst>
              <pc:docMk/>
              <pc:sldMasterMk cId="1794942177" sldId="2147483648"/>
              <pc:sldLayoutMk cId="3218671789" sldId="2147483653"/>
              <ac:spMk id="12" creationId="{D0BA0F74-F33D-E8B8-E4BA-7C4603C44316}"/>
            </ac:spMkLst>
          </pc:spChg>
          <pc:spChg chg="add mod">
            <ac:chgData name="Ramazan Furkan Özkul" userId="66692c70-ce06-49a3-b4df-205031086290" providerId="ADAL" clId="{D2D633E5-478D-47B5-A173-5250F8A67A08}" dt="2026-02-11T21:25:46.278" v="9" actId="1076"/>
            <ac:spMkLst>
              <pc:docMk/>
              <pc:sldMasterMk cId="1794942177" sldId="2147483648"/>
              <pc:sldLayoutMk cId="3218671789" sldId="2147483653"/>
              <ac:spMk id="13" creationId="{DD04DFBF-EF71-CBDF-0BEB-1EF86191C069}"/>
            </ac:spMkLst>
          </pc:spChg>
        </pc:sldLayoutChg>
        <pc:sldLayoutChg chg="addSp delSp modSp mod">
          <pc:chgData name="Ramazan Furkan Özkul" userId="66692c70-ce06-49a3-b4df-205031086290" providerId="ADAL" clId="{D2D633E5-478D-47B5-A173-5250F8A67A08}" dt="2026-02-11T21:26:53.389" v="17" actId="1076"/>
          <pc:sldLayoutMkLst>
            <pc:docMk/>
            <pc:sldMasterMk cId="1794942177" sldId="2147483648"/>
            <pc:sldLayoutMk cId="1293915681" sldId="2147483659"/>
          </pc:sldLayoutMkLst>
          <pc:spChg chg="add mod">
            <ac:chgData name="Ramazan Furkan Özkul" userId="66692c70-ce06-49a3-b4df-205031086290" providerId="ADAL" clId="{D2D633E5-478D-47B5-A173-5250F8A67A08}" dt="2026-02-11T21:26:53.389" v="17" actId="1076"/>
            <ac:spMkLst>
              <pc:docMk/>
              <pc:sldMasterMk cId="1794942177" sldId="2147483648"/>
              <pc:sldLayoutMk cId="1293915681" sldId="2147483659"/>
              <ac:spMk id="2" creationId="{EA3DF253-DCB5-4C00-AB89-2C029D3922DE}"/>
            </ac:spMkLst>
          </pc:spChg>
          <pc:spChg chg="del">
            <ac:chgData name="Ramazan Furkan Özkul" userId="66692c70-ce06-49a3-b4df-205031086290" providerId="ADAL" clId="{D2D633E5-478D-47B5-A173-5250F8A67A08}" dt="2026-02-11T21:26:12.136" v="10" actId="478"/>
            <ac:spMkLst>
              <pc:docMk/>
              <pc:sldMasterMk cId="1794942177" sldId="2147483648"/>
              <pc:sldLayoutMk cId="1293915681" sldId="2147483659"/>
              <ac:spMk id="3" creationId="{DD462B7C-76D4-C85D-93B2-48CD3D1BD582}"/>
            </ac:spMkLst>
          </pc:spChg>
          <pc:spChg chg="add mod">
            <ac:chgData name="Ramazan Furkan Özkul" userId="66692c70-ce06-49a3-b4df-205031086290" providerId="ADAL" clId="{D2D633E5-478D-47B5-A173-5250F8A67A08}" dt="2026-02-11T21:26:53.389" v="17" actId="1076"/>
            <ac:spMkLst>
              <pc:docMk/>
              <pc:sldMasterMk cId="1794942177" sldId="2147483648"/>
              <pc:sldLayoutMk cId="1293915681" sldId="2147483659"/>
              <ac:spMk id="4" creationId="{0B8B9373-383F-E967-05F5-41E1D727F770}"/>
            </ac:spMkLst>
          </pc:spChg>
          <pc:spChg chg="del">
            <ac:chgData name="Ramazan Furkan Özkul" userId="66692c70-ce06-49a3-b4df-205031086290" providerId="ADAL" clId="{D2D633E5-478D-47B5-A173-5250F8A67A08}" dt="2026-02-11T21:26:22.962" v="13" actId="478"/>
            <ac:spMkLst>
              <pc:docMk/>
              <pc:sldMasterMk cId="1794942177" sldId="2147483648"/>
              <pc:sldLayoutMk cId="1293915681" sldId="2147483659"/>
              <ac:spMk id="5" creationId="{77DB8015-0BD9-4277-0B4F-6B28C5596CA4}"/>
            </ac:spMkLst>
          </pc:spChg>
          <pc:spChg chg="del">
            <ac:chgData name="Ramazan Furkan Özkul" userId="66692c70-ce06-49a3-b4df-205031086290" providerId="ADAL" clId="{D2D633E5-478D-47B5-A173-5250F8A67A08}" dt="2026-02-11T21:26:22.962" v="13" actId="478"/>
            <ac:spMkLst>
              <pc:docMk/>
              <pc:sldMasterMk cId="1794942177" sldId="2147483648"/>
              <pc:sldLayoutMk cId="1293915681" sldId="2147483659"/>
              <ac:spMk id="6" creationId="{6623B8D9-E89F-316F-D6F3-B697FC892CD2}"/>
            </ac:spMkLst>
          </pc:spChg>
          <pc:spChg chg="del">
            <ac:chgData name="Ramazan Furkan Özkul" userId="66692c70-ce06-49a3-b4df-205031086290" providerId="ADAL" clId="{D2D633E5-478D-47B5-A173-5250F8A67A08}" dt="2026-02-11T21:26:22.962" v="13" actId="478"/>
            <ac:spMkLst>
              <pc:docMk/>
              <pc:sldMasterMk cId="1794942177" sldId="2147483648"/>
              <pc:sldLayoutMk cId="1293915681" sldId="2147483659"/>
              <ac:spMk id="7" creationId="{DA4EDFF2-BC08-67CE-8DEA-BF7D496E4827}"/>
            </ac:spMkLst>
          </pc:spChg>
          <pc:spChg chg="mod ord">
            <ac:chgData name="Ramazan Furkan Özkul" userId="66692c70-ce06-49a3-b4df-205031086290" providerId="ADAL" clId="{D2D633E5-478D-47B5-A173-5250F8A67A08}" dt="2026-02-11T21:26:19.765" v="12" actId="167"/>
            <ac:spMkLst>
              <pc:docMk/>
              <pc:sldMasterMk cId="1794942177" sldId="2147483648"/>
              <pc:sldLayoutMk cId="1293915681" sldId="2147483659"/>
              <ac:spMk id="9" creationId="{204F5A1A-D3B4-A133-A5A3-6B31EE065DB6}"/>
            </ac:spMkLst>
          </pc:spChg>
        </pc:sldLayoutChg>
      </pc:sldMasterChg>
    </pc:docChg>
  </pc:docChgLst>
  <pc:docChgLst>
    <pc:chgData name="Ramazan Furkan Özkul" userId="66692c70-ce06-49a3-b4df-205031086290" providerId="ADAL" clId="{A3F20338-7AA8-517C-B98E-FE242DFAFFA9}"/>
    <pc:docChg chg="addSld">
      <pc:chgData name="Ramazan Furkan Özkul" userId="66692c70-ce06-49a3-b4df-205031086290" providerId="ADAL" clId="{A3F20338-7AA8-517C-B98E-FE242DFAFFA9}" dt="2026-02-12T07:57:05.457" v="5" actId="680"/>
      <pc:docMkLst>
        <pc:docMk/>
      </pc:docMkLst>
      <pc:sldChg chg="new">
        <pc:chgData name="Ramazan Furkan Özkul" userId="66692c70-ce06-49a3-b4df-205031086290" providerId="ADAL" clId="{A3F20338-7AA8-517C-B98E-FE242DFAFFA9}" dt="2026-02-12T07:56:57.774" v="0" actId="680"/>
        <pc:sldMkLst>
          <pc:docMk/>
          <pc:sldMk cId="2029681807" sldId="258"/>
        </pc:sldMkLst>
      </pc:sldChg>
      <pc:sldChg chg="new">
        <pc:chgData name="Ramazan Furkan Özkul" userId="66692c70-ce06-49a3-b4df-205031086290" providerId="ADAL" clId="{A3F20338-7AA8-517C-B98E-FE242DFAFFA9}" dt="2026-02-12T07:56:59.361" v="1" actId="680"/>
        <pc:sldMkLst>
          <pc:docMk/>
          <pc:sldMk cId="3270143998" sldId="259"/>
        </pc:sldMkLst>
      </pc:sldChg>
      <pc:sldChg chg="new">
        <pc:chgData name="Ramazan Furkan Özkul" userId="66692c70-ce06-49a3-b4df-205031086290" providerId="ADAL" clId="{A3F20338-7AA8-517C-B98E-FE242DFAFFA9}" dt="2026-02-12T07:57:00.709" v="2" actId="680"/>
        <pc:sldMkLst>
          <pc:docMk/>
          <pc:sldMk cId="952131182" sldId="260"/>
        </pc:sldMkLst>
      </pc:sldChg>
      <pc:sldChg chg="new">
        <pc:chgData name="Ramazan Furkan Özkul" userId="66692c70-ce06-49a3-b4df-205031086290" providerId="ADAL" clId="{A3F20338-7AA8-517C-B98E-FE242DFAFFA9}" dt="2026-02-12T07:57:02.103" v="3" actId="680"/>
        <pc:sldMkLst>
          <pc:docMk/>
          <pc:sldMk cId="3059263140" sldId="261"/>
        </pc:sldMkLst>
      </pc:sldChg>
      <pc:sldChg chg="new">
        <pc:chgData name="Ramazan Furkan Özkul" userId="66692c70-ce06-49a3-b4df-205031086290" providerId="ADAL" clId="{A3F20338-7AA8-517C-B98E-FE242DFAFFA9}" dt="2026-02-12T07:57:03.967" v="4" actId="680"/>
        <pc:sldMkLst>
          <pc:docMk/>
          <pc:sldMk cId="2505247139" sldId="262"/>
        </pc:sldMkLst>
      </pc:sldChg>
      <pc:sldChg chg="new">
        <pc:chgData name="Ramazan Furkan Özkul" userId="66692c70-ce06-49a3-b4df-205031086290" providerId="ADAL" clId="{A3F20338-7AA8-517C-B98E-FE242DFAFFA9}" dt="2026-02-12T07:57:05.457" v="5" actId="680"/>
        <pc:sldMkLst>
          <pc:docMk/>
          <pc:sldMk cId="1087504423" sldId="26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9A0AFB13-679B-E933-F289-25965ED727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04F6531-8AAB-8628-DFF5-85863120267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D9D27-1AD2-4416-AFBE-323A2BE3F0BF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CDA5D5A-DE4C-F118-C230-BC559D8E14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285996F-1BEA-899C-729A-D87862659E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C0E728-E0E0-457A-B04E-2F6188920C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265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C6606-C9B6-4A89-88E3-D85A62F68FBC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AFB08-ABF3-4741-A082-2D4E6BD5A2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881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9;p2">
            <a:extLst>
              <a:ext uri="{FF2B5EF4-FFF2-40B4-BE49-F238E27FC236}">
                <a16:creationId xmlns:a16="http://schemas.microsoft.com/office/drawing/2014/main" id="{35AC7EB4-F52D-515A-BA77-B1AF751289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4189" y="2828600"/>
            <a:ext cx="9017993" cy="190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 b="1" i="0" strike="noStrike"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10;p2">
            <a:extLst>
              <a:ext uri="{FF2B5EF4-FFF2-40B4-BE49-F238E27FC236}">
                <a16:creationId xmlns:a16="http://schemas.microsoft.com/office/drawing/2014/main" id="{A17AF91F-A9B3-6E66-B13B-AA55D170697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74189" y="4822400"/>
            <a:ext cx="9017993" cy="6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000" b="1" i="0" strike="noStrike">
                <a:solidFill>
                  <a:schemeClr val="dk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 dirty="0"/>
          </a:p>
        </p:txBody>
      </p:sp>
      <p:sp>
        <p:nvSpPr>
          <p:cNvPr id="9" name="Google Shape;11;p2">
            <a:extLst>
              <a:ext uri="{FF2B5EF4-FFF2-40B4-BE49-F238E27FC236}">
                <a16:creationId xmlns:a16="http://schemas.microsoft.com/office/drawing/2014/main" id="{805A3DFB-F350-0D53-94FF-0AA3097520DF}"/>
              </a:ext>
            </a:extLst>
          </p:cNvPr>
          <p:cNvSpPr/>
          <p:nvPr userDrawn="1"/>
        </p:nvSpPr>
        <p:spPr>
          <a:xfrm rot="5400000">
            <a:off x="4948399" y="-4948399"/>
            <a:ext cx="2295200" cy="1219199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pic>
        <p:nvPicPr>
          <p:cNvPr id="10" name="Resim 9" descr="metin, logo, kırpıntı çizim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EB106A6-48EC-030D-5CAD-C5249D02EB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89" y="491197"/>
            <a:ext cx="1406396" cy="1406396"/>
          </a:xfrm>
          <a:prstGeom prst="rect">
            <a:avLst/>
          </a:prstGeom>
        </p:spPr>
      </p:pic>
      <p:pic>
        <p:nvPicPr>
          <p:cNvPr id="11" name="Resim 10" descr="metin, yazı tipi, ekran görüntüsü, grafik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92925E5-B4A9-B71E-BB66-4C767389E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367" y="819725"/>
            <a:ext cx="5439055" cy="749339"/>
          </a:xfrm>
          <a:prstGeom prst="rect">
            <a:avLst/>
          </a:prstGeom>
        </p:spPr>
      </p:pic>
      <p:sp>
        <p:nvSpPr>
          <p:cNvPr id="12" name="Google Shape;14;p3">
            <a:extLst>
              <a:ext uri="{FF2B5EF4-FFF2-40B4-BE49-F238E27FC236}">
                <a16:creationId xmlns:a16="http://schemas.microsoft.com/office/drawing/2014/main" id="{A89F8BB2-61A2-3238-2719-57FC43917138}"/>
              </a:ext>
            </a:extLst>
          </p:cNvPr>
          <p:cNvSpPr/>
          <p:nvPr userDrawn="1"/>
        </p:nvSpPr>
        <p:spPr>
          <a:xfrm rot="5400000">
            <a:off x="5971485" y="637487"/>
            <a:ext cx="249026" cy="12192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15" name="Google Shape;185;p23">
            <a:extLst>
              <a:ext uri="{FF2B5EF4-FFF2-40B4-BE49-F238E27FC236}">
                <a16:creationId xmlns:a16="http://schemas.microsoft.com/office/drawing/2014/main" id="{E8A8076C-EDC2-4B7B-3DC1-FD79CAA4F7AD}"/>
              </a:ext>
            </a:extLst>
          </p:cNvPr>
          <p:cNvCxnSpPr>
            <a:cxnSpLocks/>
          </p:cNvCxnSpPr>
          <p:nvPr userDrawn="1"/>
        </p:nvCxnSpPr>
        <p:spPr>
          <a:xfrm>
            <a:off x="2" y="2115499"/>
            <a:ext cx="12191998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792240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ölüm Başlığı ve Teşekkü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45;p7">
            <a:extLst>
              <a:ext uri="{FF2B5EF4-FFF2-40B4-BE49-F238E27FC236}">
                <a16:creationId xmlns:a16="http://schemas.microsoft.com/office/drawing/2014/main" id="{204F5A1A-D3B4-A133-A5A3-6B31EE065DB6}"/>
              </a:ext>
            </a:extLst>
          </p:cNvPr>
          <p:cNvSpPr/>
          <p:nvPr userDrawn="1"/>
        </p:nvSpPr>
        <p:spPr>
          <a:xfrm>
            <a:off x="0" y="0"/>
            <a:ext cx="33909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" name="Google Shape;9;p2">
            <a:extLst>
              <a:ext uri="{FF2B5EF4-FFF2-40B4-BE49-F238E27FC236}">
                <a16:creationId xmlns:a16="http://schemas.microsoft.com/office/drawing/2014/main" id="{EA3DF253-DCB5-4C00-AB89-2C029D3922D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698365" y="3568875"/>
            <a:ext cx="7979286" cy="190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 b="1" i="0" strike="noStrike"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4" name="Google Shape;10;p2">
            <a:extLst>
              <a:ext uri="{FF2B5EF4-FFF2-40B4-BE49-F238E27FC236}">
                <a16:creationId xmlns:a16="http://schemas.microsoft.com/office/drawing/2014/main" id="{0B8B9373-383F-E967-05F5-41E1D727F77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698365" y="5562675"/>
            <a:ext cx="7979286" cy="6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000" b="1" i="0" strike="noStrike">
                <a:solidFill>
                  <a:schemeClr val="dk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93915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B81173-FE95-1526-BC7A-F1646BFFF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1900" y="116681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841B8F4-6E15-DE63-DE63-73091A151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1900" y="40465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D8F434-E9CA-FCF3-85CA-EBC5511E49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38250" y="5813425"/>
            <a:ext cx="2743200" cy="365125"/>
          </a:xfrm>
        </p:spPr>
        <p:txBody>
          <a:bodyPr/>
          <a:lstStyle/>
          <a:p>
            <a:fld id="{6FC65508-1CE4-4CC6-8240-76B906BBC2ED}" type="datetimeFigureOut">
              <a:rPr lang="tr-TR" smtClean="0"/>
              <a:pPr/>
              <a:t>12.02.2026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12D6FD-42A0-CCD6-C959-CA499F68C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38650" y="5813425"/>
            <a:ext cx="4114800" cy="365125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6BCE02D-7F67-0BD9-878E-E461561D3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0650" y="5813425"/>
            <a:ext cx="2743200" cy="365125"/>
          </a:xfrm>
        </p:spPr>
        <p:txBody>
          <a:bodyPr/>
          <a:lstStyle/>
          <a:p>
            <a:fld id="{84253B6A-272F-4002-BF9A-1A900A6F87FB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Google Shape;45;p7">
            <a:extLst>
              <a:ext uri="{FF2B5EF4-FFF2-40B4-BE49-F238E27FC236}">
                <a16:creationId xmlns:a16="http://schemas.microsoft.com/office/drawing/2014/main" id="{021FBABB-F43D-98E3-43ED-F6F8EED55547}"/>
              </a:ext>
            </a:extLst>
          </p:cNvPr>
          <p:cNvSpPr/>
          <p:nvPr userDrawn="1"/>
        </p:nvSpPr>
        <p:spPr>
          <a:xfrm>
            <a:off x="1" y="0"/>
            <a:ext cx="990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7613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363DAE-07C5-A668-6C19-6AA9513C0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1AFCDE-7C72-881E-D0AA-5E134AD7E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AD1789-43A4-994C-5DB8-253AC5014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FC65508-1CE4-4CC6-8240-76B906BBC2ED}" type="datetimeFigureOut">
              <a:rPr lang="tr-TR" smtClean="0"/>
              <a:pPr/>
              <a:t>12.02.2026</a:t>
            </a:fld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62D305-F985-8EA7-276A-0EF39C4AD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7E0CD1-2EB6-BD43-123A-815BE4336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4253B6A-272F-4002-BF9A-1A900A6F87FB}" type="slidenum">
              <a:rPr lang="tr-TR" smtClean="0"/>
              <a:pPr/>
              <a:t>‹#›</a:t>
            </a:fld>
            <a:endParaRPr lang="tr-T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Google Shape;21;p4">
            <a:extLst>
              <a:ext uri="{FF2B5EF4-FFF2-40B4-BE49-F238E27FC236}">
                <a16:creationId xmlns:a16="http://schemas.microsoft.com/office/drawing/2014/main" id="{F31F0DC3-22D4-3EDE-A42D-DE63C9006F31}"/>
              </a:ext>
            </a:extLst>
          </p:cNvPr>
          <p:cNvSpPr/>
          <p:nvPr userDrawn="1"/>
        </p:nvSpPr>
        <p:spPr>
          <a:xfrm>
            <a:off x="11620500" y="0"/>
            <a:ext cx="571767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80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75CDEE-0433-0883-635D-D99D07B14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533222"/>
            <a:ext cx="9182100" cy="115746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CCD59A-D584-B2FD-95EC-71BA5FDCE1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71700" y="2377425"/>
            <a:ext cx="4524513" cy="3799538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461B7D7-888A-E1F3-823C-36F84D6766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9286" y="2377425"/>
            <a:ext cx="4524513" cy="37995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1FAEDFE-8365-53D3-1C5B-F4E3943BD0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71700" y="6402652"/>
            <a:ext cx="1409700" cy="318823"/>
          </a:xfrm>
        </p:spPr>
        <p:txBody>
          <a:bodyPr/>
          <a:lstStyle/>
          <a:p>
            <a:fld id="{6FC65508-1CE4-4CC6-8240-76B906BBC2ED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774CBAC-2F9C-D51C-B840-038C9F1B3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38848" y="6402652"/>
            <a:ext cx="2114551" cy="318823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BEFA126-0602-202E-7101-DE700EBCC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4100" y="6402652"/>
            <a:ext cx="1409700" cy="318823"/>
          </a:xfrm>
        </p:spPr>
        <p:txBody>
          <a:bodyPr/>
          <a:lstStyle/>
          <a:p>
            <a:fld id="{84253B6A-272F-4002-BF9A-1A900A6F87F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Google Shape;45;p7">
            <a:extLst>
              <a:ext uri="{FF2B5EF4-FFF2-40B4-BE49-F238E27FC236}">
                <a16:creationId xmlns:a16="http://schemas.microsoft.com/office/drawing/2014/main" id="{C8547243-F3E3-8C69-5B94-2674CAE14193}"/>
              </a:ext>
            </a:extLst>
          </p:cNvPr>
          <p:cNvSpPr/>
          <p:nvPr userDrawn="1"/>
        </p:nvSpPr>
        <p:spPr>
          <a:xfrm>
            <a:off x="0" y="0"/>
            <a:ext cx="1879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7152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6252F7-1EF9-860C-94AF-2D4F40D46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9155113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9F97CA-EFF8-79C4-801D-0665521D7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4846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dirty="0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4A5AF6E-20FB-5F21-4DED-1BBA81D54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484686" cy="3684588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039CF52-036D-D5DF-F6A4-01770D2D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1653417" cy="365125"/>
          </a:xfrm>
        </p:spPr>
        <p:txBody>
          <a:bodyPr/>
          <a:lstStyle/>
          <a:p>
            <a:fld id="{6FC65508-1CE4-4CC6-8240-76B906BBC2ED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D25A75B-257B-4B3E-6EEB-DDDA3FFF8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248012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7BEE5FB-D480-9076-CA9D-580214560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41483" y="6356350"/>
            <a:ext cx="1653417" cy="365125"/>
          </a:xfrm>
        </p:spPr>
        <p:txBody>
          <a:bodyPr/>
          <a:lstStyle/>
          <a:p>
            <a:fld id="{84253B6A-272F-4002-BF9A-1A900A6F87F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Google Shape;45;p7">
            <a:extLst>
              <a:ext uri="{FF2B5EF4-FFF2-40B4-BE49-F238E27FC236}">
                <a16:creationId xmlns:a16="http://schemas.microsoft.com/office/drawing/2014/main" id="{FF980D74-C3DE-7F20-08A9-A8075D622CE9}"/>
              </a:ext>
            </a:extLst>
          </p:cNvPr>
          <p:cNvSpPr/>
          <p:nvPr userDrawn="1"/>
        </p:nvSpPr>
        <p:spPr>
          <a:xfrm>
            <a:off x="10312400" y="0"/>
            <a:ext cx="1879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Metin Yer Tutucusu 2">
            <a:extLst>
              <a:ext uri="{FF2B5EF4-FFF2-40B4-BE49-F238E27FC236}">
                <a16:creationId xmlns:a16="http://schemas.microsoft.com/office/drawing/2014/main" id="{D0BA0F74-F33D-E8B8-E4BA-7C4603C4431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510214" y="1681163"/>
            <a:ext cx="44846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dirty="0"/>
              <a:t>Asıl metin stillerini düzenlemek için tıklayın</a:t>
            </a:r>
          </a:p>
        </p:txBody>
      </p:sp>
      <p:sp>
        <p:nvSpPr>
          <p:cNvPr id="13" name="İçerik Yer Tutucusu 3">
            <a:extLst>
              <a:ext uri="{FF2B5EF4-FFF2-40B4-BE49-F238E27FC236}">
                <a16:creationId xmlns:a16="http://schemas.microsoft.com/office/drawing/2014/main" id="{DD04DFBF-EF71-CBDF-0BEB-1EF86191C069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5510214" y="2505075"/>
            <a:ext cx="4484686" cy="3684588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3218671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5F7860-1AE4-4676-8E80-C152B9418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E0F5EC2-45A5-49C3-B6F3-F68BE7D60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65508-1CE4-4CC6-8240-76B906BBC2ED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44D71FE-C991-8E8D-AD6B-ECD3D4A23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8AFC1C7-5528-C554-AD75-0EE22C711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3B6A-272F-4002-BF9A-1A900A6F87FB}" type="slidenum">
              <a:rPr lang="tr-TR" smtClean="0"/>
              <a:t>‹#›</a:t>
            </a:fld>
            <a:endParaRPr lang="tr-TR"/>
          </a:p>
        </p:txBody>
      </p:sp>
      <p:sp>
        <p:nvSpPr>
          <p:cNvPr id="7" name="Metin Yer Tutucusu 6">
            <a:extLst>
              <a:ext uri="{FF2B5EF4-FFF2-40B4-BE49-F238E27FC236}">
                <a16:creationId xmlns:a16="http://schemas.microsoft.com/office/drawing/2014/main" id="{1598B0F5-7248-68D6-33BD-D72F59565E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044700"/>
            <a:ext cx="10515600" cy="3708400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8" name="Google Shape;21;p4">
            <a:extLst>
              <a:ext uri="{FF2B5EF4-FFF2-40B4-BE49-F238E27FC236}">
                <a16:creationId xmlns:a16="http://schemas.microsoft.com/office/drawing/2014/main" id="{84039568-267B-AF52-8726-69AF524F522B}"/>
              </a:ext>
            </a:extLst>
          </p:cNvPr>
          <p:cNvSpPr/>
          <p:nvPr userDrawn="1"/>
        </p:nvSpPr>
        <p:spPr>
          <a:xfrm>
            <a:off x="0" y="0"/>
            <a:ext cx="571767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31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lasik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1;p2">
            <a:extLst>
              <a:ext uri="{FF2B5EF4-FFF2-40B4-BE49-F238E27FC236}">
                <a16:creationId xmlns:a16="http://schemas.microsoft.com/office/drawing/2014/main" id="{764E31B7-37D1-40F0-36F8-CEA3706B6B7F}"/>
              </a:ext>
            </a:extLst>
          </p:cNvPr>
          <p:cNvSpPr/>
          <p:nvPr userDrawn="1"/>
        </p:nvSpPr>
        <p:spPr>
          <a:xfrm rot="5400000">
            <a:off x="5784851" y="450851"/>
            <a:ext cx="622300" cy="1219199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3E43097-91BE-510F-F53C-E47A6F6F8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FC65508-1CE4-4CC6-8240-76B906BBC2ED}" type="datetimeFigureOut">
              <a:rPr lang="tr-TR" smtClean="0"/>
              <a:pPr/>
              <a:t>12.02.2026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F77BFAB-37D6-77E0-CB0A-335F1D4DE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F874344-CD80-27CE-B9FE-68F6DF5CF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253B6A-272F-4002-BF9A-1A900A6F87F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Google Shape;11;p2">
            <a:extLst>
              <a:ext uri="{FF2B5EF4-FFF2-40B4-BE49-F238E27FC236}">
                <a16:creationId xmlns:a16="http://schemas.microsoft.com/office/drawing/2014/main" id="{FB67F316-0617-7522-1FBA-E3C9F356AFB4}"/>
              </a:ext>
            </a:extLst>
          </p:cNvPr>
          <p:cNvSpPr/>
          <p:nvPr userDrawn="1"/>
        </p:nvSpPr>
        <p:spPr>
          <a:xfrm rot="5400000">
            <a:off x="5537199" y="-5537199"/>
            <a:ext cx="1117600" cy="1219199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36292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İçeri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BA064C-4EA9-5C71-DE24-AB6117D8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2ED102-FB8F-7D47-6FA7-8DF0B7491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987424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C84D80D-7210-A6B0-7ADD-5C7CA142B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A4D3EE7-487C-E146-0B8D-0DB3CBE20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65508-1CE4-4CC6-8240-76B906BBC2ED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5E24C81-631E-3A82-4919-EB2FC2564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B5B9008-B696-812B-D862-BC91FA4D8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53B6A-272F-4002-BF9A-1A900A6F87F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Google Shape;21;p4">
            <a:extLst>
              <a:ext uri="{FF2B5EF4-FFF2-40B4-BE49-F238E27FC236}">
                <a16:creationId xmlns:a16="http://schemas.microsoft.com/office/drawing/2014/main" id="{366125C9-E033-166B-E5F5-B119286DE6D3}"/>
              </a:ext>
            </a:extLst>
          </p:cNvPr>
          <p:cNvSpPr/>
          <p:nvPr userDrawn="1"/>
        </p:nvSpPr>
        <p:spPr>
          <a:xfrm>
            <a:off x="0" y="0"/>
            <a:ext cx="571767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Google Shape;21;p4">
            <a:extLst>
              <a:ext uri="{FF2B5EF4-FFF2-40B4-BE49-F238E27FC236}">
                <a16:creationId xmlns:a16="http://schemas.microsoft.com/office/drawing/2014/main" id="{91E00C16-FA3B-14D5-C139-38E06EBF6FAF}"/>
              </a:ext>
            </a:extLst>
          </p:cNvPr>
          <p:cNvSpPr/>
          <p:nvPr userDrawn="1"/>
        </p:nvSpPr>
        <p:spPr>
          <a:xfrm>
            <a:off x="11620500" y="0"/>
            <a:ext cx="571767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00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D462B7C-76D4-C85D-93B2-48CD3D1BD5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3112" y="987425"/>
            <a:ext cx="73802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7DB8015-0BD9-4277-0B4F-6B28C5596C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314450" cy="365125"/>
          </a:xfrm>
        </p:spPr>
        <p:txBody>
          <a:bodyPr/>
          <a:lstStyle/>
          <a:p>
            <a:fld id="{6FC65508-1CE4-4CC6-8240-76B906BBC2ED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623B8D9-E89F-316F-D6F3-B697FC892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09962" y="6356350"/>
            <a:ext cx="1971675" cy="365125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4EDFF2-BC08-67CE-8DEA-BF7D496E4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8949" y="6356350"/>
            <a:ext cx="1314450" cy="365125"/>
          </a:xfrm>
        </p:spPr>
        <p:txBody>
          <a:bodyPr/>
          <a:lstStyle/>
          <a:p>
            <a:fld id="{84253B6A-272F-4002-BF9A-1A900A6F87F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Google Shape;45;p7">
            <a:extLst>
              <a:ext uri="{FF2B5EF4-FFF2-40B4-BE49-F238E27FC236}">
                <a16:creationId xmlns:a16="http://schemas.microsoft.com/office/drawing/2014/main" id="{204F5A1A-D3B4-A133-A5A3-6B31EE065DB6}"/>
              </a:ext>
            </a:extLst>
          </p:cNvPr>
          <p:cNvSpPr/>
          <p:nvPr userDrawn="1"/>
        </p:nvSpPr>
        <p:spPr>
          <a:xfrm>
            <a:off x="8801100" y="0"/>
            <a:ext cx="33909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48344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A5FE576-BBA5-DBF8-D4E1-4AF682FD6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EA7731-9B68-5CDE-C5AB-50A7123DE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FAA764-F4E2-D6ED-1ECF-D5E376687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C65508-1CE4-4CC6-8240-76B906BBC2ED}" type="datetimeFigureOut">
              <a:rPr lang="tr-TR" smtClean="0"/>
              <a:t>12.02.2026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EA5231-10AE-B9E9-0B7A-0079A19F94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215844D-E68C-B6C4-CD32-1BDC81B2C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253B6A-272F-4002-BF9A-1A900A6F87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94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BA210C-3AC6-A3DF-45BA-9F47F2CBB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4189" y="2800319"/>
            <a:ext cx="9017993" cy="19080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76DC3DD-3824-EAE4-F98B-130B5EDC7B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8472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Özel 1">
      <a:dk1>
        <a:srgbClr val="191919"/>
      </a:dk1>
      <a:lt1>
        <a:srgbClr val="FFFFFF"/>
      </a:lt1>
      <a:dk2>
        <a:srgbClr val="AD0F0A"/>
      </a:dk2>
      <a:lt2>
        <a:srgbClr val="D9D9D9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91919"/>
      </a:hlink>
      <a:folHlink>
        <a:srgbClr val="AD0F0A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0</Words>
  <Application>Microsoft Office PowerPoint</Application>
  <PresentationFormat>Geniş ekran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Ramazan Furkan Özkul</dc:creator>
  <cp:lastModifiedBy>Windows Kullanıcısı</cp:lastModifiedBy>
  <cp:revision>2</cp:revision>
  <dcterms:created xsi:type="dcterms:W3CDTF">2026-02-11T20:09:45Z</dcterms:created>
  <dcterms:modified xsi:type="dcterms:W3CDTF">2026-02-12T10:40:56Z</dcterms:modified>
</cp:coreProperties>
</file>