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7" r:id="rId1"/>
  </p:sldMasterIdLst>
  <p:sldIdLst>
    <p:sldId id="256" r:id="rId2"/>
    <p:sldId id="258" r:id="rId3"/>
    <p:sldId id="265" r:id="rId4"/>
    <p:sldId id="267" r:id="rId5"/>
    <p:sldId id="268" r:id="rId6"/>
    <p:sldId id="266" r:id="rId7"/>
    <p:sldId id="270" r:id="rId8"/>
    <p:sldId id="269" r:id="rId9"/>
    <p:sldId id="262"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2" d="100"/>
          <a:sy n="122" d="100"/>
        </p:scale>
        <p:origin x="1840" y="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1" Type="http://schemas.openxmlformats.org/officeDocument/2006/relationships/image" Target="../media/image1.svg"/></Relationships>
</file>

<file path=ppt/diagrams/_rels/data3.xml.rels><?xml version="1.0" encoding="UTF-8" standalone="yes"?>
<Relationships xmlns="http://schemas.openxmlformats.org/package/2006/relationships"><Relationship Id="rId1" Type="http://schemas.openxmlformats.org/officeDocument/2006/relationships/hyperlink" Target="https://www.turkiye.gov.tr/sosyal-guvenlik-4a-ise-giris-cikis-bildirgesi" TargetMode="External"/></Relationships>
</file>

<file path=ppt/diagrams/_rels/data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diagrams/_rels/data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svg"/><Relationship Id="rId1" Type="http://schemas.openxmlformats.org/officeDocument/2006/relationships/image" Target="../media/image9.svg"/><Relationship Id="rId4" Type="http://schemas.openxmlformats.org/officeDocument/2006/relationships/image" Target="../media/image12.svg"/></Relationships>
</file>

<file path=ppt/diagrams/_rels/data7.xml.rels><?xml version="1.0" encoding="UTF-8" standalone="yes"?>
<Relationships xmlns="http://schemas.openxmlformats.org/package/2006/relationships"><Relationship Id="rId2" Type="http://schemas.openxmlformats.org/officeDocument/2006/relationships/image" Target="../media/image14.svg"/><Relationship Id="rId1" Type="http://schemas.openxmlformats.org/officeDocument/2006/relationships/image" Target="../media/image13.svg"/></Relationships>
</file>

<file path=ppt/diagrams/_rels/drawing1.xml.rels><?xml version="1.0" encoding="UTF-8" standalone="yes"?>
<Relationships xmlns="http://schemas.openxmlformats.org/package/2006/relationships"><Relationship Id="rId1" Type="http://schemas.openxmlformats.org/officeDocument/2006/relationships/image" Target="../media/image1.svg"/></Relationships>
</file>

<file path=ppt/diagrams/_rels/drawing3.xml.rels><?xml version="1.0" encoding="UTF-8" standalone="yes"?>
<Relationships xmlns="http://schemas.openxmlformats.org/package/2006/relationships"><Relationship Id="rId1" Type="http://schemas.openxmlformats.org/officeDocument/2006/relationships/hyperlink" Target="https://www.turkiye.gov.tr/sosyal-guvenlik-4a-ise-giris-cikis-bildirgesi" TargetMode="External"/></Relationships>
</file>

<file path=ppt/diagrams/_rels/drawing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diagrams/_rels/drawing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svg"/><Relationship Id="rId1" Type="http://schemas.openxmlformats.org/officeDocument/2006/relationships/image" Target="../media/image9.svg"/><Relationship Id="rId4" Type="http://schemas.openxmlformats.org/officeDocument/2006/relationships/image" Target="../media/image12.svg"/></Relationships>
</file>

<file path=ppt/diagrams/_rels/drawing7.xml.rels><?xml version="1.0" encoding="UTF-8" standalone="yes"?>
<Relationships xmlns="http://schemas.openxmlformats.org/package/2006/relationships"><Relationship Id="rId2" Type="http://schemas.openxmlformats.org/officeDocument/2006/relationships/image" Target="../media/image14.svg"/><Relationship Id="rId1"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18/5/colors/Iconchunking_neutralicontext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dgm:fillClrLst>
    <dgm:linClrLst meth="repeat">
      <a:schemeClr val="lt1">
        <a:alpha val="0"/>
      </a:schemeClr>
    </dgm:linClrLst>
    <dgm:effectClrLst/>
    <dgm:txLinClrLst/>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accent3_2">
  <dgm:title val=""/>
  <dgm:desc val=""/>
  <dgm:catLst>
    <dgm:cat type="accent3" pri="13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a:alpha val="0"/>
      </a:schemeClr>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accent3_2">
  <dgm:title val=""/>
  <dgm:desc val=""/>
  <dgm:catLst>
    <dgm:cat type="accent3" pri="13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a:alpha val="0"/>
      </a:schemeClr>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ECFEBC-B7C1-47C1-949C-43025D9FAFD4}" type="doc">
      <dgm:prSet loTypeId="urn:microsoft.com/office/officeart/2018/2/layout/IconVerticalSolidList" loCatId="icon" qsTypeId="urn:microsoft.com/office/officeart/2005/8/quickstyle/simple1" qsCatId="simple" csTypeId="urn:microsoft.com/office/officeart/2018/5/colors/Iconchunking_neutralicontext_accent1_2" csCatId="accent1" phldr="1"/>
      <dgm:spPr/>
      <dgm:t>
        <a:bodyPr/>
        <a:lstStyle/>
        <a:p>
          <a:endParaRPr lang="en-US"/>
        </a:p>
      </dgm:t>
    </dgm:pt>
    <dgm:pt modelId="{CE59B0E8-F457-439B-80B0-61CE26B0B61B}">
      <dgm:prSet/>
      <dgm:spPr/>
      <dgm:t>
        <a:bodyPr/>
        <a:lstStyle/>
        <a:p>
          <a:pPr>
            <a:lnSpc>
              <a:spcPct val="100000"/>
            </a:lnSpc>
          </a:pPr>
          <a:r>
            <a:rPr lang="tr-TR" b="1" dirty="0"/>
            <a:t>İŞLETME BÖLÜMÜ STAJ KOMİSYONU TARAFINDAN HAZIRLANMAŞTIR.</a:t>
          </a:r>
          <a:endParaRPr lang="en-US" b="1" dirty="0"/>
        </a:p>
      </dgm:t>
    </dgm:pt>
    <dgm:pt modelId="{F07BDDBB-0125-409A-8EE5-A353E881F1BE}" type="parTrans" cxnId="{C9871F7A-E4B5-4DE0-90BF-854868417DD4}">
      <dgm:prSet/>
      <dgm:spPr/>
      <dgm:t>
        <a:bodyPr/>
        <a:lstStyle/>
        <a:p>
          <a:endParaRPr lang="en-US"/>
        </a:p>
      </dgm:t>
    </dgm:pt>
    <dgm:pt modelId="{28A8BC88-5C17-4F7B-825D-33589EC4A350}" type="sibTrans" cxnId="{C9871F7A-E4B5-4DE0-90BF-854868417DD4}">
      <dgm:prSet/>
      <dgm:spPr/>
      <dgm:t>
        <a:bodyPr/>
        <a:lstStyle/>
        <a:p>
          <a:endParaRPr lang="en-US"/>
        </a:p>
      </dgm:t>
    </dgm:pt>
    <dgm:pt modelId="{C0AFCCCB-F0E0-4DE9-94A7-1A0D2B01994F}" type="pres">
      <dgm:prSet presAssocID="{E7ECFEBC-B7C1-47C1-949C-43025D9FAFD4}" presName="root" presStyleCnt="0">
        <dgm:presLayoutVars>
          <dgm:dir/>
          <dgm:resizeHandles val="exact"/>
        </dgm:presLayoutVars>
      </dgm:prSet>
      <dgm:spPr/>
    </dgm:pt>
    <dgm:pt modelId="{881857AB-9E0A-44BA-8147-81CF9A320789}" type="pres">
      <dgm:prSet presAssocID="{CE59B0E8-F457-439B-80B0-61CE26B0B61B}" presName="compNode" presStyleCnt="0"/>
      <dgm:spPr/>
    </dgm:pt>
    <dgm:pt modelId="{FB52BF9E-D474-4B26-B9F9-D43052942915}" type="pres">
      <dgm:prSet presAssocID="{CE59B0E8-F457-439B-80B0-61CE26B0B61B}" presName="bgRect" presStyleLbl="bgShp" presStyleIdx="0" presStyleCnt="1" custLinFactNeighborX="-17936" custLinFactNeighborY="-4752"/>
      <dgm:spPr/>
    </dgm:pt>
    <dgm:pt modelId="{B9C19763-7901-4846-B308-45D2E0405FFC}" type="pres">
      <dgm:prSet presAssocID="{CE59B0E8-F457-439B-80B0-61CE26B0B61B}" presName="iconRect" presStyleLbl="node1" presStyleIdx="0" presStyleCnt="1"/>
      <dgm:spPr>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pt>
    <dgm:pt modelId="{7F6E5E6A-3360-4E9B-BA36-99EFA95625CB}" type="pres">
      <dgm:prSet presAssocID="{CE59B0E8-F457-439B-80B0-61CE26B0B61B}" presName="spaceRect" presStyleCnt="0"/>
      <dgm:spPr/>
    </dgm:pt>
    <dgm:pt modelId="{20C004EB-1F6D-4834-B05A-557AAA70024B}" type="pres">
      <dgm:prSet presAssocID="{CE59B0E8-F457-439B-80B0-61CE26B0B61B}" presName="parTx" presStyleLbl="revTx" presStyleIdx="0" presStyleCnt="1">
        <dgm:presLayoutVars>
          <dgm:chMax val="0"/>
          <dgm:chPref val="0"/>
        </dgm:presLayoutVars>
      </dgm:prSet>
      <dgm:spPr/>
    </dgm:pt>
  </dgm:ptLst>
  <dgm:cxnLst>
    <dgm:cxn modelId="{7DEFE563-6E41-4247-9207-08168FCC14F9}" type="presOf" srcId="{E7ECFEBC-B7C1-47C1-949C-43025D9FAFD4}" destId="{C0AFCCCB-F0E0-4DE9-94A7-1A0D2B01994F}" srcOrd="0" destOrd="0" presId="urn:microsoft.com/office/officeart/2018/2/layout/IconVerticalSolidList"/>
    <dgm:cxn modelId="{50AE1769-5E37-4ED9-B3D0-3DAAAD7D0622}" type="presOf" srcId="{CE59B0E8-F457-439B-80B0-61CE26B0B61B}" destId="{20C004EB-1F6D-4834-B05A-557AAA70024B}" srcOrd="0" destOrd="0" presId="urn:microsoft.com/office/officeart/2018/2/layout/IconVerticalSolidList"/>
    <dgm:cxn modelId="{C9871F7A-E4B5-4DE0-90BF-854868417DD4}" srcId="{E7ECFEBC-B7C1-47C1-949C-43025D9FAFD4}" destId="{CE59B0E8-F457-439B-80B0-61CE26B0B61B}" srcOrd="0" destOrd="0" parTransId="{F07BDDBB-0125-409A-8EE5-A353E881F1BE}" sibTransId="{28A8BC88-5C17-4F7B-825D-33589EC4A350}"/>
    <dgm:cxn modelId="{229FD8AB-39A0-43CA-A23E-E21E9518CF94}" type="presParOf" srcId="{C0AFCCCB-F0E0-4DE9-94A7-1A0D2B01994F}" destId="{881857AB-9E0A-44BA-8147-81CF9A320789}" srcOrd="0" destOrd="0" presId="urn:microsoft.com/office/officeart/2018/2/layout/IconVerticalSolidList"/>
    <dgm:cxn modelId="{37A246E1-B0A2-4B4F-B300-766253EE1A1C}" type="presParOf" srcId="{881857AB-9E0A-44BA-8147-81CF9A320789}" destId="{FB52BF9E-D474-4B26-B9F9-D43052942915}" srcOrd="0" destOrd="0" presId="urn:microsoft.com/office/officeart/2018/2/layout/IconVerticalSolidList"/>
    <dgm:cxn modelId="{429F7695-8B73-402B-8300-FCC341757286}" type="presParOf" srcId="{881857AB-9E0A-44BA-8147-81CF9A320789}" destId="{B9C19763-7901-4846-B308-45D2E0405FFC}" srcOrd="1" destOrd="0" presId="urn:microsoft.com/office/officeart/2018/2/layout/IconVerticalSolidList"/>
    <dgm:cxn modelId="{30652BAF-17E8-42B8-95F4-F9D5A8008AEF}" type="presParOf" srcId="{881857AB-9E0A-44BA-8147-81CF9A320789}" destId="{7F6E5E6A-3360-4E9B-BA36-99EFA95625CB}" srcOrd="2" destOrd="0" presId="urn:microsoft.com/office/officeart/2018/2/layout/IconVerticalSolidList"/>
    <dgm:cxn modelId="{7D31FC75-0E98-44CB-A1F4-02FEFAABBDB8}" type="presParOf" srcId="{881857AB-9E0A-44BA-8147-81CF9A320789}" destId="{20C004EB-1F6D-4834-B05A-557AAA70024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58F9BA7-D35E-4332-914A-9AC8CBA77EDD}" type="doc">
      <dgm:prSet loTypeId="urn:microsoft.com/office/officeart/2008/layout/LinedList" loCatId="list" qsTypeId="urn:microsoft.com/office/officeart/2005/8/quickstyle/simple4" qsCatId="simple" csTypeId="urn:microsoft.com/office/officeart/2005/8/colors/accent0_3" csCatId="mainScheme" phldr="1"/>
      <dgm:spPr/>
      <dgm:t>
        <a:bodyPr/>
        <a:lstStyle/>
        <a:p>
          <a:endParaRPr lang="en-US"/>
        </a:p>
      </dgm:t>
    </dgm:pt>
    <dgm:pt modelId="{B7E2935C-B98F-487C-A95D-6D4A44379B46}">
      <dgm:prSet/>
      <dgm:spPr/>
      <dgm:t>
        <a:bodyPr/>
        <a:lstStyle/>
        <a:p>
          <a:pPr>
            <a:lnSpc>
              <a:spcPct val="100000"/>
            </a:lnSpc>
          </a:pPr>
          <a:r>
            <a:rPr lang="tr-TR" b="1" u="sng" dirty="0"/>
            <a:t>1.Adım: </a:t>
          </a:r>
          <a:r>
            <a:rPr lang="tr-TR" dirty="0"/>
            <a:t>Öğrenci, zorunlu staj başvuru işlemlerine başlamadan önce </a:t>
          </a:r>
          <a:r>
            <a:rPr lang="tr-TR" b="1" dirty="0"/>
            <a:t>İş Sağlığı ve Güvenliği Sertifikası </a:t>
          </a:r>
          <a:r>
            <a:rPr lang="tr-TR" dirty="0"/>
            <a:t>almak zorundadır. İş Sağlığı ve Güvenliği Sertifikası </a:t>
          </a:r>
          <a:r>
            <a:rPr lang="tr-TR" b="1" dirty="0">
              <a:solidFill>
                <a:srgbClr val="0070C0"/>
              </a:solidFill>
            </a:rPr>
            <a:t>SDUNET Öğrenci Bilgi Sistemi</a:t>
          </a:r>
          <a:r>
            <a:rPr lang="tr-TR" b="1" dirty="0"/>
            <a:t> </a:t>
          </a:r>
          <a:r>
            <a:rPr lang="tr-TR" dirty="0"/>
            <a:t>üzerinden alınacaktır. Duyuru Metninde sertifikanın nasıl alınacağı ile ilgili </a:t>
          </a:r>
          <a:r>
            <a:rPr lang="tr-TR" b="1" dirty="0">
              <a:solidFill>
                <a:srgbClr val="7030A0"/>
              </a:solidFill>
            </a:rPr>
            <a:t>PDF</a:t>
          </a:r>
          <a:r>
            <a:rPr lang="tr-TR" dirty="0"/>
            <a:t> paylaşılmıştır. Eğitimleri tamamladığınızda sertifikanız SDU mail adresinize gönderilecektir.</a:t>
          </a:r>
        </a:p>
      </dgm:t>
    </dgm:pt>
    <dgm:pt modelId="{B61BFB42-7AB9-43A5-80F5-8427423292F3}" type="parTrans" cxnId="{DBF5A034-B324-4378-BFEE-6493C2D3CF96}">
      <dgm:prSet/>
      <dgm:spPr/>
      <dgm:t>
        <a:bodyPr/>
        <a:lstStyle/>
        <a:p>
          <a:endParaRPr lang="en-US"/>
        </a:p>
      </dgm:t>
    </dgm:pt>
    <dgm:pt modelId="{962FBE14-1774-400C-85B9-C587336D7864}" type="sibTrans" cxnId="{DBF5A034-B324-4378-BFEE-6493C2D3CF96}">
      <dgm:prSet/>
      <dgm:spPr/>
      <dgm:t>
        <a:bodyPr/>
        <a:lstStyle/>
        <a:p>
          <a:endParaRPr lang="en-US"/>
        </a:p>
      </dgm:t>
    </dgm:pt>
    <dgm:pt modelId="{530802B3-382F-4603-B764-28EBF408C315}">
      <dgm:prSet/>
      <dgm:spPr/>
      <dgm:t>
        <a:bodyPr/>
        <a:lstStyle/>
        <a:p>
          <a:pPr>
            <a:lnSpc>
              <a:spcPct val="100000"/>
            </a:lnSpc>
          </a:pPr>
          <a:r>
            <a:rPr lang="tr-TR" b="1" u="sng" dirty="0"/>
            <a:t>2.Adım:</a:t>
          </a:r>
          <a:r>
            <a:rPr lang="tr-TR" b="1" dirty="0"/>
            <a:t> </a:t>
          </a:r>
          <a:r>
            <a:rPr lang="tr-TR" b="1" dirty="0">
              <a:solidFill>
                <a:srgbClr val="0070C0"/>
              </a:solidFill>
            </a:rPr>
            <a:t>SDUNET Öğrenci Bilgi Sistemi</a:t>
          </a:r>
          <a:r>
            <a:rPr lang="tr-TR" b="0" dirty="0"/>
            <a:t> üzerinden staj başvurusu yapmadan önce ‘</a:t>
          </a:r>
          <a:r>
            <a:rPr lang="tr-TR" b="1" dirty="0"/>
            <a:t>Staj Tercih </a:t>
          </a:r>
          <a:r>
            <a:rPr lang="tr-TR" b="1" dirty="0" err="1"/>
            <a:t>Dilekçesi’</a:t>
          </a:r>
          <a:r>
            <a:rPr lang="tr-TR" b="0" dirty="0" err="1"/>
            <a:t>,‘</a:t>
          </a:r>
          <a:r>
            <a:rPr lang="tr-TR" b="1" dirty="0" err="1"/>
            <a:t>Staj</a:t>
          </a:r>
          <a:r>
            <a:rPr lang="tr-TR" b="1" dirty="0"/>
            <a:t> Tercih Beyannamesi’ </a:t>
          </a:r>
          <a:r>
            <a:rPr lang="tr-TR" b="0" dirty="0"/>
            <a:t>ve</a:t>
          </a:r>
          <a:br>
            <a:rPr lang="tr-TR" b="0" dirty="0"/>
          </a:br>
          <a:r>
            <a:rPr lang="tr-TR" b="0" dirty="0"/>
            <a:t>‘</a:t>
          </a:r>
          <a:r>
            <a:rPr lang="tr-TR" b="1" dirty="0"/>
            <a:t>İş Sağlığı ve Güvenliği Sertifikası’ </a:t>
          </a:r>
          <a:r>
            <a:rPr lang="tr-TR" b="0" dirty="0"/>
            <a:t>aldığınıza dair belgeyi </a:t>
          </a:r>
          <a:r>
            <a:rPr lang="tr-TR" b="1" dirty="0">
              <a:solidFill>
                <a:srgbClr val="7030A0"/>
              </a:solidFill>
            </a:rPr>
            <a:t>ıslak imzalı</a:t>
          </a:r>
          <a:r>
            <a:rPr lang="tr-TR" b="1" dirty="0"/>
            <a:t>, </a:t>
          </a:r>
          <a:r>
            <a:rPr lang="tr-TR" b="1" dirty="0">
              <a:solidFill>
                <a:srgbClr val="7030A0"/>
              </a:solidFill>
            </a:rPr>
            <a:t>fotoğraflı</a:t>
          </a:r>
          <a:r>
            <a:rPr lang="tr-TR" b="1" dirty="0"/>
            <a:t> </a:t>
          </a:r>
          <a:r>
            <a:rPr lang="tr-TR" b="0" dirty="0"/>
            <a:t>ve</a:t>
          </a:r>
          <a:r>
            <a:rPr lang="tr-TR" b="1" dirty="0"/>
            <a:t> </a:t>
          </a:r>
          <a:r>
            <a:rPr lang="tr-TR" b="1" dirty="0">
              <a:solidFill>
                <a:srgbClr val="7030A0"/>
              </a:solidFill>
            </a:rPr>
            <a:t>TEK BİR PDF</a:t>
          </a:r>
          <a:r>
            <a:rPr lang="tr-TR" b="0" dirty="0">
              <a:solidFill>
                <a:srgbClr val="7030A0"/>
              </a:solidFill>
            </a:rPr>
            <a:t> </a:t>
          </a:r>
          <a:r>
            <a:rPr lang="tr-TR" b="0" dirty="0">
              <a:solidFill>
                <a:schemeClr val="tx1"/>
              </a:solidFill>
            </a:rPr>
            <a:t>altında birleştirerek</a:t>
          </a:r>
          <a:r>
            <a:rPr lang="tr-TR" b="0" dirty="0"/>
            <a:t> </a:t>
          </a:r>
          <a:r>
            <a:rPr lang="tr-TR" b="1" u="sng" dirty="0">
              <a:solidFill>
                <a:srgbClr val="FF0000"/>
              </a:solidFill>
            </a:rPr>
            <a:t>isletmestaj@sdu.edu.tr</a:t>
          </a:r>
          <a:r>
            <a:rPr lang="tr-TR" b="0" dirty="0"/>
            <a:t> mail adresine gönderiniz. Tarafınıza </a:t>
          </a:r>
          <a:r>
            <a:rPr lang="tr-TR" b="1" dirty="0">
              <a:solidFill>
                <a:srgbClr val="002060"/>
              </a:solidFill>
            </a:rPr>
            <a:t>‘SDUNET Öğrenci Bilgi Sistemi</a:t>
          </a:r>
          <a:r>
            <a:rPr lang="tr-TR" b="1" dirty="0">
              <a:solidFill>
                <a:srgbClr val="0070C0"/>
              </a:solidFill>
            </a:rPr>
            <a:t> </a:t>
          </a:r>
          <a:r>
            <a:rPr lang="tr-TR" b="1" dirty="0">
              <a:solidFill>
                <a:srgbClr val="002060"/>
              </a:solidFill>
            </a:rPr>
            <a:t>üzerinden staj başvurusu yapabilirsiniz.’</a:t>
          </a:r>
          <a:r>
            <a:rPr lang="tr-TR" b="1" dirty="0"/>
            <a:t> </a:t>
          </a:r>
          <a:r>
            <a:rPr lang="tr-TR" b="0" dirty="0"/>
            <a:t>maili geldikten sonra </a:t>
          </a:r>
          <a:r>
            <a:rPr lang="tr-TR" b="1" dirty="0">
              <a:solidFill>
                <a:srgbClr val="0070C0"/>
              </a:solidFill>
            </a:rPr>
            <a:t>SDUNET Öğrenci Bilgi Sistemi</a:t>
          </a:r>
          <a:r>
            <a:rPr lang="tr-TR" b="0" dirty="0"/>
            <a:t> üzerinden staj başvurusuna başlayabilirsiniz.</a:t>
          </a:r>
        </a:p>
        <a:p>
          <a:pPr>
            <a:lnSpc>
              <a:spcPct val="100000"/>
            </a:lnSpc>
          </a:pPr>
          <a:r>
            <a:rPr lang="tr-TR" b="0" dirty="0"/>
            <a:t>2.Adımdaki belgeler </a:t>
          </a:r>
          <a:r>
            <a:rPr lang="tr-TR" dirty="0"/>
            <a:t>Duyuru metninde </a:t>
          </a:r>
          <a:r>
            <a:rPr lang="tr-TR" b="1" dirty="0">
              <a:solidFill>
                <a:srgbClr val="7030A0"/>
              </a:solidFill>
            </a:rPr>
            <a:t>PDF</a:t>
          </a:r>
          <a:r>
            <a:rPr lang="tr-TR" dirty="0"/>
            <a:t> olarak paylaşılacaktır.</a:t>
          </a:r>
          <a:endParaRPr lang="tr-TR" b="0" dirty="0"/>
        </a:p>
      </dgm:t>
    </dgm:pt>
    <dgm:pt modelId="{599A2C5E-CD51-4D8F-A920-C7DF2E48C904}" type="parTrans" cxnId="{51D64201-EEBB-4CC3-AE75-1F29CBCA9E2E}">
      <dgm:prSet/>
      <dgm:spPr/>
      <dgm:t>
        <a:bodyPr/>
        <a:lstStyle/>
        <a:p>
          <a:endParaRPr lang="en-US"/>
        </a:p>
      </dgm:t>
    </dgm:pt>
    <dgm:pt modelId="{E895C7FF-7099-440F-B062-2C02AEE898B5}" type="sibTrans" cxnId="{51D64201-EEBB-4CC3-AE75-1F29CBCA9E2E}">
      <dgm:prSet/>
      <dgm:spPr/>
      <dgm:t>
        <a:bodyPr/>
        <a:lstStyle/>
        <a:p>
          <a:endParaRPr lang="en-US"/>
        </a:p>
      </dgm:t>
    </dgm:pt>
    <dgm:pt modelId="{1F83F8EA-DAD6-4EFB-B600-B8ACEA86A653}">
      <dgm:prSet/>
      <dgm:spPr/>
      <dgm:t>
        <a:bodyPr/>
        <a:lstStyle/>
        <a:p>
          <a:pPr>
            <a:lnSpc>
              <a:spcPct val="100000"/>
            </a:lnSpc>
          </a:pPr>
          <a:r>
            <a:rPr lang="tr-TR" b="1" u="sng" dirty="0"/>
            <a:t>3.Adım:</a:t>
          </a:r>
          <a:r>
            <a:rPr lang="tr-TR" b="1" dirty="0"/>
            <a:t> </a:t>
          </a:r>
          <a:r>
            <a:rPr lang="tr-TR" dirty="0"/>
            <a:t>Staj başvurusu </a:t>
          </a:r>
          <a:r>
            <a:rPr lang="tr-TR" b="1" dirty="0">
              <a:solidFill>
                <a:srgbClr val="0070C0"/>
              </a:solidFill>
            </a:rPr>
            <a:t>SDUNET Öğrenci Bilgi Sistemi </a:t>
          </a:r>
          <a:r>
            <a:rPr lang="tr-TR" dirty="0"/>
            <a:t>üzerinden ilgili alanlar doldurularak yapılır. Duyuru metninde </a:t>
          </a:r>
          <a:r>
            <a:rPr lang="tr-TR" b="1" dirty="0">
              <a:solidFill>
                <a:srgbClr val="7030A0"/>
              </a:solidFill>
            </a:rPr>
            <a:t>Örnek Bir Staj Başvuru Videosu</a:t>
          </a:r>
          <a:r>
            <a:rPr lang="tr-TR" dirty="0"/>
            <a:t> adı altında </a:t>
          </a:r>
          <a:r>
            <a:rPr lang="tr-TR" b="1" dirty="0">
              <a:solidFill>
                <a:srgbClr val="0070C0"/>
              </a:solidFill>
            </a:rPr>
            <a:t>video</a:t>
          </a:r>
          <a:r>
            <a:rPr lang="tr-TR" dirty="0"/>
            <a:t> olarak paylaşılmıştır.</a:t>
          </a:r>
          <a:endParaRPr lang="en-US" dirty="0"/>
        </a:p>
      </dgm:t>
    </dgm:pt>
    <dgm:pt modelId="{D060E3C7-ECC5-475E-991F-43A9ED31B609}" type="parTrans" cxnId="{C18D90FC-95BA-4075-BBB5-B96929E6C2B4}">
      <dgm:prSet/>
      <dgm:spPr/>
      <dgm:t>
        <a:bodyPr/>
        <a:lstStyle/>
        <a:p>
          <a:endParaRPr lang="en-US"/>
        </a:p>
      </dgm:t>
    </dgm:pt>
    <dgm:pt modelId="{CB25E5D2-7AFB-4D9C-A3F0-A2B554C4E32B}" type="sibTrans" cxnId="{C18D90FC-95BA-4075-BBB5-B96929E6C2B4}">
      <dgm:prSet/>
      <dgm:spPr/>
      <dgm:t>
        <a:bodyPr/>
        <a:lstStyle/>
        <a:p>
          <a:endParaRPr lang="en-US"/>
        </a:p>
      </dgm:t>
    </dgm:pt>
    <dgm:pt modelId="{E1B943CF-CDC5-4E11-A491-BE3AB63C2CAD}">
      <dgm:prSet/>
      <dgm:spPr/>
      <dgm:t>
        <a:bodyPr/>
        <a:lstStyle/>
        <a:p>
          <a:pPr>
            <a:lnSpc>
              <a:spcPct val="100000"/>
            </a:lnSpc>
          </a:pPr>
          <a:r>
            <a:rPr lang="tr-TR" b="1" u="sng" dirty="0"/>
            <a:t>4.Adım:</a:t>
          </a:r>
          <a:r>
            <a:rPr lang="tr-TR" b="1" dirty="0"/>
            <a:t> </a:t>
          </a:r>
          <a:r>
            <a:rPr lang="tr-TR" dirty="0"/>
            <a:t>Staj başvurusu yaptıktan sonra sistemde </a:t>
          </a:r>
          <a:r>
            <a:rPr lang="tr-TR" b="1" dirty="0"/>
            <a:t>‘</a:t>
          </a:r>
          <a:r>
            <a:rPr lang="tr-TR" b="1" dirty="0">
              <a:solidFill>
                <a:srgbClr val="002060"/>
              </a:solidFill>
            </a:rPr>
            <a:t>Staj yeri Kabul Edildi’ </a:t>
          </a:r>
          <a:r>
            <a:rPr lang="tr-TR" dirty="0"/>
            <a:t>yazısını gördükten sonra yazdır kısmından </a:t>
          </a:r>
          <a:r>
            <a:rPr lang="tr-TR" b="1" dirty="0">
              <a:solidFill>
                <a:srgbClr val="7030A0"/>
              </a:solidFill>
            </a:rPr>
            <a:t>PDF</a:t>
          </a:r>
          <a:r>
            <a:rPr lang="tr-TR" dirty="0"/>
            <a:t> dosyası şeklinde otomatik olarak doldurulmuş ‘</a:t>
          </a:r>
          <a:r>
            <a:rPr lang="tr-TR" b="1" dirty="0"/>
            <a:t>Zorunlu Staj Formu’ </a:t>
          </a:r>
          <a:r>
            <a:rPr lang="tr-TR" dirty="0"/>
            <a:t>nu 2 nüsha olarak çıktı alınız.</a:t>
          </a:r>
          <a:endParaRPr lang="en-US" dirty="0"/>
        </a:p>
      </dgm:t>
    </dgm:pt>
    <dgm:pt modelId="{A4A3CF49-1A67-4019-9FDF-60E3CC9B3BF5}" type="parTrans" cxnId="{61F74270-0577-4C53-A121-9714E6B54CAD}">
      <dgm:prSet/>
      <dgm:spPr/>
      <dgm:t>
        <a:bodyPr/>
        <a:lstStyle/>
        <a:p>
          <a:endParaRPr lang="en-US"/>
        </a:p>
      </dgm:t>
    </dgm:pt>
    <dgm:pt modelId="{76CDFB93-D7B3-412B-9E95-73F4B2ED6CFE}" type="sibTrans" cxnId="{61F74270-0577-4C53-A121-9714E6B54CAD}">
      <dgm:prSet/>
      <dgm:spPr/>
      <dgm:t>
        <a:bodyPr/>
        <a:lstStyle/>
        <a:p>
          <a:endParaRPr lang="en-US"/>
        </a:p>
      </dgm:t>
    </dgm:pt>
    <dgm:pt modelId="{639FCCA4-E66B-4D87-BA2B-EE298753CDE3}">
      <dgm:prSet/>
      <dgm:spPr/>
      <dgm:t>
        <a:bodyPr/>
        <a:lstStyle/>
        <a:p>
          <a:pPr>
            <a:lnSpc>
              <a:spcPct val="100000"/>
            </a:lnSpc>
          </a:pPr>
          <a:r>
            <a:rPr lang="tr-TR" b="1" u="sng" dirty="0"/>
            <a:t>5.Adım:</a:t>
          </a:r>
          <a:r>
            <a:rPr lang="tr-TR" b="1" dirty="0"/>
            <a:t> </a:t>
          </a:r>
          <a:r>
            <a:rPr lang="tr-TR" b="1" dirty="0">
              <a:solidFill>
                <a:srgbClr val="0070C0"/>
              </a:solidFill>
            </a:rPr>
            <a:t>SDUNET Öğrenci Bilgi Sistemi </a:t>
          </a:r>
          <a:r>
            <a:rPr lang="tr-TR" dirty="0"/>
            <a:t>üzerinden çıktı olarak almış olduğunuz </a:t>
          </a:r>
          <a:r>
            <a:rPr lang="tr-TR" b="1" dirty="0"/>
            <a:t>‘Zorunlu Staj Formu’ </a:t>
          </a:r>
          <a:r>
            <a:rPr lang="tr-TR" dirty="0"/>
            <a:t>nu kaşelenip imzalanmak suretiyle staj yapacağınız kuruma onaylattırınız. </a:t>
          </a:r>
          <a:r>
            <a:rPr lang="tr-TR" b="1" dirty="0">
              <a:solidFill>
                <a:srgbClr val="FF0000"/>
              </a:solidFill>
            </a:rPr>
            <a:t>Bu formda ıslak imzanın bulunması zorunludur.</a:t>
          </a:r>
          <a:endParaRPr lang="en-US" b="1" dirty="0">
            <a:solidFill>
              <a:srgbClr val="FF0000"/>
            </a:solidFill>
          </a:endParaRPr>
        </a:p>
      </dgm:t>
    </dgm:pt>
    <dgm:pt modelId="{300F66C2-AD85-4297-B897-A0E0D53258FC}" type="parTrans" cxnId="{D32CD72B-4D5F-41B1-84C3-F031DE29D25E}">
      <dgm:prSet/>
      <dgm:spPr/>
      <dgm:t>
        <a:bodyPr/>
        <a:lstStyle/>
        <a:p>
          <a:endParaRPr lang="en-US"/>
        </a:p>
      </dgm:t>
    </dgm:pt>
    <dgm:pt modelId="{C9663BEC-1C63-4DA5-A03C-A477F8777363}" type="sibTrans" cxnId="{D32CD72B-4D5F-41B1-84C3-F031DE29D25E}">
      <dgm:prSet/>
      <dgm:spPr/>
      <dgm:t>
        <a:bodyPr/>
        <a:lstStyle/>
        <a:p>
          <a:endParaRPr lang="en-US"/>
        </a:p>
      </dgm:t>
    </dgm:pt>
    <dgm:pt modelId="{BFAC69E2-CEAC-40A3-BFAC-B2F5D99F8AF2}" type="pres">
      <dgm:prSet presAssocID="{A58F9BA7-D35E-4332-914A-9AC8CBA77EDD}" presName="vert0" presStyleCnt="0">
        <dgm:presLayoutVars>
          <dgm:dir/>
          <dgm:animOne val="branch"/>
          <dgm:animLvl val="lvl"/>
        </dgm:presLayoutVars>
      </dgm:prSet>
      <dgm:spPr/>
    </dgm:pt>
    <dgm:pt modelId="{801674CB-F03C-4CDC-8E0B-2EBE6DFFCCE2}" type="pres">
      <dgm:prSet presAssocID="{B7E2935C-B98F-487C-A95D-6D4A44379B46}" presName="thickLine" presStyleLbl="alignNode1" presStyleIdx="0" presStyleCnt="5"/>
      <dgm:spPr/>
    </dgm:pt>
    <dgm:pt modelId="{A11EAB01-988A-4744-8280-D73C613FF3B0}" type="pres">
      <dgm:prSet presAssocID="{B7E2935C-B98F-487C-A95D-6D4A44379B46}" presName="horz1" presStyleCnt="0"/>
      <dgm:spPr/>
    </dgm:pt>
    <dgm:pt modelId="{5319C4F1-AE14-4892-A4CC-03510F4F9B80}" type="pres">
      <dgm:prSet presAssocID="{B7E2935C-B98F-487C-A95D-6D4A44379B46}" presName="tx1" presStyleLbl="revTx" presStyleIdx="0" presStyleCnt="5" custScaleY="55640"/>
      <dgm:spPr/>
    </dgm:pt>
    <dgm:pt modelId="{00BF6830-4B3B-402E-8A24-0FFFDC53EA43}" type="pres">
      <dgm:prSet presAssocID="{B7E2935C-B98F-487C-A95D-6D4A44379B46}" presName="vert1" presStyleCnt="0"/>
      <dgm:spPr/>
    </dgm:pt>
    <dgm:pt modelId="{AD0A05B2-5BDF-423C-A1A9-6FFB732EC5F3}" type="pres">
      <dgm:prSet presAssocID="{530802B3-382F-4603-B764-28EBF408C315}" presName="thickLine" presStyleLbl="alignNode1" presStyleIdx="1" presStyleCnt="5"/>
      <dgm:spPr/>
    </dgm:pt>
    <dgm:pt modelId="{FE0B6A44-8792-4C30-A1C0-AC4DCD2659B9}" type="pres">
      <dgm:prSet presAssocID="{530802B3-382F-4603-B764-28EBF408C315}" presName="horz1" presStyleCnt="0"/>
      <dgm:spPr/>
    </dgm:pt>
    <dgm:pt modelId="{60A03DEB-204C-46D4-BFE0-EF2317197E7D}" type="pres">
      <dgm:prSet presAssocID="{530802B3-382F-4603-B764-28EBF408C315}" presName="tx1" presStyleLbl="revTx" presStyleIdx="1" presStyleCnt="5" custScaleY="89737"/>
      <dgm:spPr/>
    </dgm:pt>
    <dgm:pt modelId="{3FBBB5B7-C851-4D5A-9621-2C953A38A4D5}" type="pres">
      <dgm:prSet presAssocID="{530802B3-382F-4603-B764-28EBF408C315}" presName="vert1" presStyleCnt="0"/>
      <dgm:spPr/>
    </dgm:pt>
    <dgm:pt modelId="{82DC2CAB-5F0E-4050-A914-61634BEBA9B8}" type="pres">
      <dgm:prSet presAssocID="{1F83F8EA-DAD6-4EFB-B600-B8ACEA86A653}" presName="thickLine" presStyleLbl="alignNode1" presStyleIdx="2" presStyleCnt="5"/>
      <dgm:spPr/>
    </dgm:pt>
    <dgm:pt modelId="{4C9419F5-7A09-4DA5-910D-BA7948A1CB99}" type="pres">
      <dgm:prSet presAssocID="{1F83F8EA-DAD6-4EFB-B600-B8ACEA86A653}" presName="horz1" presStyleCnt="0"/>
      <dgm:spPr/>
    </dgm:pt>
    <dgm:pt modelId="{A405ACD8-ADCA-4A9D-BCF1-B938174543F8}" type="pres">
      <dgm:prSet presAssocID="{1F83F8EA-DAD6-4EFB-B600-B8ACEA86A653}" presName="tx1" presStyleLbl="revTx" presStyleIdx="2" presStyleCnt="5" custScaleY="43140"/>
      <dgm:spPr/>
    </dgm:pt>
    <dgm:pt modelId="{8133FAF2-0DB8-47F8-8DCF-ED82837DBE00}" type="pres">
      <dgm:prSet presAssocID="{1F83F8EA-DAD6-4EFB-B600-B8ACEA86A653}" presName="vert1" presStyleCnt="0"/>
      <dgm:spPr/>
    </dgm:pt>
    <dgm:pt modelId="{75350910-02C2-4812-A307-8F95CD5158A3}" type="pres">
      <dgm:prSet presAssocID="{E1B943CF-CDC5-4E11-A491-BE3AB63C2CAD}" presName="thickLine" presStyleLbl="alignNode1" presStyleIdx="3" presStyleCnt="5"/>
      <dgm:spPr/>
    </dgm:pt>
    <dgm:pt modelId="{BFBCB9B2-127C-42E0-9369-988139412F43}" type="pres">
      <dgm:prSet presAssocID="{E1B943CF-CDC5-4E11-A491-BE3AB63C2CAD}" presName="horz1" presStyleCnt="0"/>
      <dgm:spPr/>
    </dgm:pt>
    <dgm:pt modelId="{A3998006-FF9C-431C-9EE0-1D06F2E436FE}" type="pres">
      <dgm:prSet presAssocID="{E1B943CF-CDC5-4E11-A491-BE3AB63C2CAD}" presName="tx1" presStyleLbl="revTx" presStyleIdx="3" presStyleCnt="5" custScaleY="64862"/>
      <dgm:spPr/>
    </dgm:pt>
    <dgm:pt modelId="{A7A631A6-6A36-492B-B4EF-B353CA99EAE5}" type="pres">
      <dgm:prSet presAssocID="{E1B943CF-CDC5-4E11-A491-BE3AB63C2CAD}" presName="vert1" presStyleCnt="0"/>
      <dgm:spPr/>
    </dgm:pt>
    <dgm:pt modelId="{A224116C-CB64-4E12-9F5D-B5D39EA7E9A8}" type="pres">
      <dgm:prSet presAssocID="{639FCCA4-E66B-4D87-BA2B-EE298753CDE3}" presName="thickLine" presStyleLbl="alignNode1" presStyleIdx="4" presStyleCnt="5"/>
      <dgm:spPr/>
    </dgm:pt>
    <dgm:pt modelId="{D6E2F899-B23B-46D3-ACE2-70AC266AA6AB}" type="pres">
      <dgm:prSet presAssocID="{639FCCA4-E66B-4D87-BA2B-EE298753CDE3}" presName="horz1" presStyleCnt="0"/>
      <dgm:spPr/>
    </dgm:pt>
    <dgm:pt modelId="{439DB3D0-50AC-4B6C-91B8-6FD6D72797C4}" type="pres">
      <dgm:prSet presAssocID="{639FCCA4-E66B-4D87-BA2B-EE298753CDE3}" presName="tx1" presStyleLbl="revTx" presStyleIdx="4" presStyleCnt="5"/>
      <dgm:spPr/>
    </dgm:pt>
    <dgm:pt modelId="{0E8E760C-686F-4619-BE23-4D31D13B67D3}" type="pres">
      <dgm:prSet presAssocID="{639FCCA4-E66B-4D87-BA2B-EE298753CDE3}" presName="vert1" presStyleCnt="0"/>
      <dgm:spPr/>
    </dgm:pt>
  </dgm:ptLst>
  <dgm:cxnLst>
    <dgm:cxn modelId="{51D64201-EEBB-4CC3-AE75-1F29CBCA9E2E}" srcId="{A58F9BA7-D35E-4332-914A-9AC8CBA77EDD}" destId="{530802B3-382F-4603-B764-28EBF408C315}" srcOrd="1" destOrd="0" parTransId="{599A2C5E-CD51-4D8F-A920-C7DF2E48C904}" sibTransId="{E895C7FF-7099-440F-B062-2C02AEE898B5}"/>
    <dgm:cxn modelId="{27D1700A-9EEF-41FA-8348-C8FB7AFD387C}" type="presOf" srcId="{530802B3-382F-4603-B764-28EBF408C315}" destId="{60A03DEB-204C-46D4-BFE0-EF2317197E7D}" srcOrd="0" destOrd="0" presId="urn:microsoft.com/office/officeart/2008/layout/LinedList"/>
    <dgm:cxn modelId="{1B761B25-A001-41B7-9232-069A54055AC2}" type="presOf" srcId="{1F83F8EA-DAD6-4EFB-B600-B8ACEA86A653}" destId="{A405ACD8-ADCA-4A9D-BCF1-B938174543F8}" srcOrd="0" destOrd="0" presId="urn:microsoft.com/office/officeart/2008/layout/LinedList"/>
    <dgm:cxn modelId="{D32CD72B-4D5F-41B1-84C3-F031DE29D25E}" srcId="{A58F9BA7-D35E-4332-914A-9AC8CBA77EDD}" destId="{639FCCA4-E66B-4D87-BA2B-EE298753CDE3}" srcOrd="4" destOrd="0" parTransId="{300F66C2-AD85-4297-B897-A0E0D53258FC}" sibTransId="{C9663BEC-1C63-4DA5-A03C-A477F8777363}"/>
    <dgm:cxn modelId="{DBF5A034-B324-4378-BFEE-6493C2D3CF96}" srcId="{A58F9BA7-D35E-4332-914A-9AC8CBA77EDD}" destId="{B7E2935C-B98F-487C-A95D-6D4A44379B46}" srcOrd="0" destOrd="0" parTransId="{B61BFB42-7AB9-43A5-80F5-8427423292F3}" sibTransId="{962FBE14-1774-400C-85B9-C587336D7864}"/>
    <dgm:cxn modelId="{8DFC8F67-1CB1-474D-9EAD-D9E0DB4F1EDC}" type="presOf" srcId="{639FCCA4-E66B-4D87-BA2B-EE298753CDE3}" destId="{439DB3D0-50AC-4B6C-91B8-6FD6D72797C4}" srcOrd="0" destOrd="0" presId="urn:microsoft.com/office/officeart/2008/layout/LinedList"/>
    <dgm:cxn modelId="{61F74270-0577-4C53-A121-9714E6B54CAD}" srcId="{A58F9BA7-D35E-4332-914A-9AC8CBA77EDD}" destId="{E1B943CF-CDC5-4E11-A491-BE3AB63C2CAD}" srcOrd="3" destOrd="0" parTransId="{A4A3CF49-1A67-4019-9FDF-60E3CC9B3BF5}" sibTransId="{76CDFB93-D7B3-412B-9E95-73F4B2ED6CFE}"/>
    <dgm:cxn modelId="{D124D1B1-7ED3-4AA1-98FD-D7B3E9AAC5E9}" type="presOf" srcId="{A58F9BA7-D35E-4332-914A-9AC8CBA77EDD}" destId="{BFAC69E2-CEAC-40A3-BFAC-B2F5D99F8AF2}" srcOrd="0" destOrd="0" presId="urn:microsoft.com/office/officeart/2008/layout/LinedList"/>
    <dgm:cxn modelId="{5E2C0DCB-2305-494B-ABA8-F650FB6C89D2}" type="presOf" srcId="{B7E2935C-B98F-487C-A95D-6D4A44379B46}" destId="{5319C4F1-AE14-4892-A4CC-03510F4F9B80}" srcOrd="0" destOrd="0" presId="urn:microsoft.com/office/officeart/2008/layout/LinedList"/>
    <dgm:cxn modelId="{5A78EBF1-D3C3-4EEE-9FD0-823A423DDCC3}" type="presOf" srcId="{E1B943CF-CDC5-4E11-A491-BE3AB63C2CAD}" destId="{A3998006-FF9C-431C-9EE0-1D06F2E436FE}" srcOrd="0" destOrd="0" presId="urn:microsoft.com/office/officeart/2008/layout/LinedList"/>
    <dgm:cxn modelId="{C18D90FC-95BA-4075-BBB5-B96929E6C2B4}" srcId="{A58F9BA7-D35E-4332-914A-9AC8CBA77EDD}" destId="{1F83F8EA-DAD6-4EFB-B600-B8ACEA86A653}" srcOrd="2" destOrd="0" parTransId="{D060E3C7-ECC5-475E-991F-43A9ED31B609}" sibTransId="{CB25E5D2-7AFB-4D9C-A3F0-A2B554C4E32B}"/>
    <dgm:cxn modelId="{3A769FF9-68B3-4B15-B7C8-4F9D64C66681}" type="presParOf" srcId="{BFAC69E2-CEAC-40A3-BFAC-B2F5D99F8AF2}" destId="{801674CB-F03C-4CDC-8E0B-2EBE6DFFCCE2}" srcOrd="0" destOrd="0" presId="urn:microsoft.com/office/officeart/2008/layout/LinedList"/>
    <dgm:cxn modelId="{B344570F-C70F-41F7-A4D7-0B433C97B2D9}" type="presParOf" srcId="{BFAC69E2-CEAC-40A3-BFAC-B2F5D99F8AF2}" destId="{A11EAB01-988A-4744-8280-D73C613FF3B0}" srcOrd="1" destOrd="0" presId="urn:microsoft.com/office/officeart/2008/layout/LinedList"/>
    <dgm:cxn modelId="{4044AA90-8819-4C52-85E2-25C7784C9FE9}" type="presParOf" srcId="{A11EAB01-988A-4744-8280-D73C613FF3B0}" destId="{5319C4F1-AE14-4892-A4CC-03510F4F9B80}" srcOrd="0" destOrd="0" presId="urn:microsoft.com/office/officeart/2008/layout/LinedList"/>
    <dgm:cxn modelId="{5E82811E-42E9-4090-BFE0-65F0D90E6D63}" type="presParOf" srcId="{A11EAB01-988A-4744-8280-D73C613FF3B0}" destId="{00BF6830-4B3B-402E-8A24-0FFFDC53EA43}" srcOrd="1" destOrd="0" presId="urn:microsoft.com/office/officeart/2008/layout/LinedList"/>
    <dgm:cxn modelId="{5A029A41-4A93-4ACD-B321-B1B81C09B0F1}" type="presParOf" srcId="{BFAC69E2-CEAC-40A3-BFAC-B2F5D99F8AF2}" destId="{AD0A05B2-5BDF-423C-A1A9-6FFB732EC5F3}" srcOrd="2" destOrd="0" presId="urn:microsoft.com/office/officeart/2008/layout/LinedList"/>
    <dgm:cxn modelId="{2A8DCAED-AEE2-4D13-BF9E-E2752209918B}" type="presParOf" srcId="{BFAC69E2-CEAC-40A3-BFAC-B2F5D99F8AF2}" destId="{FE0B6A44-8792-4C30-A1C0-AC4DCD2659B9}" srcOrd="3" destOrd="0" presId="urn:microsoft.com/office/officeart/2008/layout/LinedList"/>
    <dgm:cxn modelId="{85B038F6-C8AE-43A6-9D00-11F68CE1AD2A}" type="presParOf" srcId="{FE0B6A44-8792-4C30-A1C0-AC4DCD2659B9}" destId="{60A03DEB-204C-46D4-BFE0-EF2317197E7D}" srcOrd="0" destOrd="0" presId="urn:microsoft.com/office/officeart/2008/layout/LinedList"/>
    <dgm:cxn modelId="{DE477312-051F-4510-A3C3-DE9FDF549CC8}" type="presParOf" srcId="{FE0B6A44-8792-4C30-A1C0-AC4DCD2659B9}" destId="{3FBBB5B7-C851-4D5A-9621-2C953A38A4D5}" srcOrd="1" destOrd="0" presId="urn:microsoft.com/office/officeart/2008/layout/LinedList"/>
    <dgm:cxn modelId="{54D1BFC8-8970-4889-8FEA-C5C651ACE1D5}" type="presParOf" srcId="{BFAC69E2-CEAC-40A3-BFAC-B2F5D99F8AF2}" destId="{82DC2CAB-5F0E-4050-A914-61634BEBA9B8}" srcOrd="4" destOrd="0" presId="urn:microsoft.com/office/officeart/2008/layout/LinedList"/>
    <dgm:cxn modelId="{3120017A-1793-4DB6-B466-B154D609988B}" type="presParOf" srcId="{BFAC69E2-CEAC-40A3-BFAC-B2F5D99F8AF2}" destId="{4C9419F5-7A09-4DA5-910D-BA7948A1CB99}" srcOrd="5" destOrd="0" presId="urn:microsoft.com/office/officeart/2008/layout/LinedList"/>
    <dgm:cxn modelId="{EA23A910-A125-4E41-B406-F31E466C2D32}" type="presParOf" srcId="{4C9419F5-7A09-4DA5-910D-BA7948A1CB99}" destId="{A405ACD8-ADCA-4A9D-BCF1-B938174543F8}" srcOrd="0" destOrd="0" presId="urn:microsoft.com/office/officeart/2008/layout/LinedList"/>
    <dgm:cxn modelId="{D3762F60-D431-4C69-918C-B38B2DF360EC}" type="presParOf" srcId="{4C9419F5-7A09-4DA5-910D-BA7948A1CB99}" destId="{8133FAF2-0DB8-47F8-8DCF-ED82837DBE00}" srcOrd="1" destOrd="0" presId="urn:microsoft.com/office/officeart/2008/layout/LinedList"/>
    <dgm:cxn modelId="{C6A3F280-0574-403C-B0D7-1A0B340EC16B}" type="presParOf" srcId="{BFAC69E2-CEAC-40A3-BFAC-B2F5D99F8AF2}" destId="{75350910-02C2-4812-A307-8F95CD5158A3}" srcOrd="6" destOrd="0" presId="urn:microsoft.com/office/officeart/2008/layout/LinedList"/>
    <dgm:cxn modelId="{AC054BBE-E79B-40D3-AF25-44AE292C2F56}" type="presParOf" srcId="{BFAC69E2-CEAC-40A3-BFAC-B2F5D99F8AF2}" destId="{BFBCB9B2-127C-42E0-9369-988139412F43}" srcOrd="7" destOrd="0" presId="urn:microsoft.com/office/officeart/2008/layout/LinedList"/>
    <dgm:cxn modelId="{4046FCBB-544A-4ACF-8A95-CAE6C35520D4}" type="presParOf" srcId="{BFBCB9B2-127C-42E0-9369-988139412F43}" destId="{A3998006-FF9C-431C-9EE0-1D06F2E436FE}" srcOrd="0" destOrd="0" presId="urn:microsoft.com/office/officeart/2008/layout/LinedList"/>
    <dgm:cxn modelId="{63775AD9-7840-48A8-8260-11E5FDC78E39}" type="presParOf" srcId="{BFBCB9B2-127C-42E0-9369-988139412F43}" destId="{A7A631A6-6A36-492B-B4EF-B353CA99EAE5}" srcOrd="1" destOrd="0" presId="urn:microsoft.com/office/officeart/2008/layout/LinedList"/>
    <dgm:cxn modelId="{2485CA89-AF6E-47A0-97DA-6CFAD0B3321E}" type="presParOf" srcId="{BFAC69E2-CEAC-40A3-BFAC-B2F5D99F8AF2}" destId="{A224116C-CB64-4E12-9F5D-B5D39EA7E9A8}" srcOrd="8" destOrd="0" presId="urn:microsoft.com/office/officeart/2008/layout/LinedList"/>
    <dgm:cxn modelId="{77C439B7-BBC9-419E-BE1F-2ABF7ED3D535}" type="presParOf" srcId="{BFAC69E2-CEAC-40A3-BFAC-B2F5D99F8AF2}" destId="{D6E2F899-B23B-46D3-ACE2-70AC266AA6AB}" srcOrd="9" destOrd="0" presId="urn:microsoft.com/office/officeart/2008/layout/LinedList"/>
    <dgm:cxn modelId="{B5C7CCC5-426A-4512-AA51-3C011C5CFAF4}" type="presParOf" srcId="{D6E2F899-B23B-46D3-ACE2-70AC266AA6AB}" destId="{439DB3D0-50AC-4B6C-91B8-6FD6D72797C4}" srcOrd="0" destOrd="0" presId="urn:microsoft.com/office/officeart/2008/layout/LinedList"/>
    <dgm:cxn modelId="{57C7DFF1-0620-453C-9C60-BFEDB17B0255}" type="presParOf" srcId="{D6E2F899-B23B-46D3-ACE2-70AC266AA6AB}" destId="{0E8E760C-686F-4619-BE23-4D31D13B67D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C52950C-9976-4BF4-8A49-9F303F48D740}" type="doc">
      <dgm:prSet loTypeId="urn:microsoft.com/office/officeart/2008/layout/LinedList" loCatId="list" qsTypeId="urn:microsoft.com/office/officeart/2005/8/quickstyle/simple4" qsCatId="simple" csTypeId="urn:microsoft.com/office/officeart/2005/8/colors/accent0_3" csCatId="mainScheme" phldr="1"/>
      <dgm:spPr/>
      <dgm:t>
        <a:bodyPr/>
        <a:lstStyle/>
        <a:p>
          <a:endParaRPr lang="en-US"/>
        </a:p>
      </dgm:t>
    </dgm:pt>
    <dgm:pt modelId="{D7767C65-191A-41DE-A93C-AC4285A79B58}">
      <dgm:prSet/>
      <dgm:spPr/>
      <dgm:t>
        <a:bodyPr/>
        <a:lstStyle/>
        <a:p>
          <a:r>
            <a:rPr lang="tr-TR" b="1" u="sng" dirty="0"/>
            <a:t>6.Adım:</a:t>
          </a:r>
          <a:r>
            <a:rPr lang="tr-TR" b="1" dirty="0"/>
            <a:t> </a:t>
          </a:r>
          <a:r>
            <a:rPr lang="tr-TR" dirty="0"/>
            <a:t>2 nüsha olarak aldığınız kurum onaylı </a:t>
          </a:r>
          <a:r>
            <a:rPr lang="tr-TR" b="1" dirty="0"/>
            <a:t>“Zorunlu Staj Formu”</a:t>
          </a:r>
          <a:r>
            <a:rPr lang="tr-TR" dirty="0"/>
            <a:t> nu kuruma onaylattıktan sonra 1 nüshanı kuruma bırakınız. Diğer nüshasını </a:t>
          </a:r>
          <a:r>
            <a:rPr lang="tr-TR" b="1" dirty="0">
              <a:solidFill>
                <a:srgbClr val="7030A0"/>
              </a:solidFill>
            </a:rPr>
            <a:t>PDF</a:t>
          </a:r>
          <a:r>
            <a:rPr lang="tr-TR" dirty="0"/>
            <a:t> olarak </a:t>
          </a:r>
          <a:r>
            <a:rPr lang="tr-TR" b="1" u="sng" dirty="0">
              <a:solidFill>
                <a:srgbClr val="FF0000"/>
              </a:solidFill>
            </a:rPr>
            <a:t>isletmestaj@sdu.edu.tr</a:t>
          </a:r>
          <a:r>
            <a:rPr lang="tr-TR" b="0" dirty="0"/>
            <a:t> </a:t>
          </a:r>
          <a:r>
            <a:rPr lang="tr-TR" dirty="0"/>
            <a:t>mail adresine ve </a:t>
          </a:r>
          <a:r>
            <a:rPr lang="tr-TR" b="1" dirty="0"/>
            <a:t>sigorta işlemleriniz tamamlanması için </a:t>
          </a:r>
          <a:r>
            <a:rPr lang="tr-TR" b="1" u="sng" dirty="0">
              <a:solidFill>
                <a:srgbClr val="FF0000"/>
              </a:solidFill>
            </a:rPr>
            <a:t>burhantas@sdu.edu.tr</a:t>
          </a:r>
          <a:r>
            <a:rPr lang="tr-TR" b="0" dirty="0"/>
            <a:t> </a:t>
          </a:r>
          <a:r>
            <a:rPr lang="tr-TR" dirty="0"/>
            <a:t>mail adresine gönderiniz.</a:t>
          </a:r>
          <a:r>
            <a:rPr lang="tr-TR" b="1" dirty="0"/>
            <a:t> </a:t>
          </a:r>
          <a:endParaRPr lang="en-US" dirty="0"/>
        </a:p>
      </dgm:t>
    </dgm:pt>
    <dgm:pt modelId="{E20F7B56-C76E-4460-9323-08D021E8E1F2}" type="parTrans" cxnId="{03AFB0B5-3789-42B3-A39B-876F4C9C95E2}">
      <dgm:prSet/>
      <dgm:spPr/>
      <dgm:t>
        <a:bodyPr/>
        <a:lstStyle/>
        <a:p>
          <a:endParaRPr lang="en-US"/>
        </a:p>
      </dgm:t>
    </dgm:pt>
    <dgm:pt modelId="{10F083C8-D1AB-4AEB-A389-1508E64A068C}" type="sibTrans" cxnId="{03AFB0B5-3789-42B3-A39B-876F4C9C95E2}">
      <dgm:prSet/>
      <dgm:spPr/>
      <dgm:t>
        <a:bodyPr/>
        <a:lstStyle/>
        <a:p>
          <a:endParaRPr lang="en-US"/>
        </a:p>
      </dgm:t>
    </dgm:pt>
    <dgm:pt modelId="{610AAABE-F5F1-43E6-B10B-333896E3126E}">
      <dgm:prSet/>
      <dgm:spPr/>
      <dgm:t>
        <a:bodyPr/>
        <a:lstStyle/>
        <a:p>
          <a:r>
            <a:rPr lang="tr-TR" b="1" u="sng" dirty="0"/>
            <a:t>NOT:</a:t>
          </a:r>
          <a:r>
            <a:rPr lang="tr-TR" b="1" dirty="0"/>
            <a:t> </a:t>
          </a:r>
          <a:r>
            <a:rPr lang="tr-TR" dirty="0"/>
            <a:t>Bazı özel durumlarda firmalar öğrencilerden gelen formu direkt imzalamayabilir.</a:t>
          </a:r>
        </a:p>
        <a:p>
          <a:r>
            <a:rPr lang="tr-TR" dirty="0"/>
            <a:t>Bu durumda </a:t>
          </a:r>
          <a:r>
            <a:rPr lang="tr-TR" b="1" u="sng" dirty="0">
              <a:solidFill>
                <a:srgbClr val="FF0000"/>
              </a:solidFill>
            </a:rPr>
            <a:t>isletmestaj@sdu.edu.tr</a:t>
          </a:r>
          <a:r>
            <a:rPr lang="tr-TR" b="0" dirty="0"/>
            <a:t> mail adresinden ulaşınız.</a:t>
          </a:r>
          <a:endParaRPr lang="en-US" dirty="0"/>
        </a:p>
      </dgm:t>
    </dgm:pt>
    <dgm:pt modelId="{48C31CB3-F270-42FA-913E-BA32C08CE750}" type="parTrans" cxnId="{0809ACFD-34B5-4F24-9802-1B539FDE5E30}">
      <dgm:prSet/>
      <dgm:spPr/>
      <dgm:t>
        <a:bodyPr/>
        <a:lstStyle/>
        <a:p>
          <a:endParaRPr lang="en-US"/>
        </a:p>
      </dgm:t>
    </dgm:pt>
    <dgm:pt modelId="{78BE4A79-2230-4E94-9D75-7B40BE18F4BC}" type="sibTrans" cxnId="{0809ACFD-34B5-4F24-9802-1B539FDE5E30}">
      <dgm:prSet/>
      <dgm:spPr/>
      <dgm:t>
        <a:bodyPr/>
        <a:lstStyle/>
        <a:p>
          <a:endParaRPr lang="en-US"/>
        </a:p>
      </dgm:t>
    </dgm:pt>
    <dgm:pt modelId="{B2743034-47CB-414C-B8F9-552889D9EC6C}">
      <dgm:prSet/>
      <dgm:spPr/>
      <dgm:t>
        <a:bodyPr/>
        <a:lstStyle/>
        <a:p>
          <a:r>
            <a:rPr lang="tr-TR" b="1" u="sng" dirty="0"/>
            <a:t>7.Adım:</a:t>
          </a:r>
          <a:r>
            <a:rPr lang="tr-TR" b="1" u="none" dirty="0"/>
            <a:t> </a:t>
          </a:r>
        </a:p>
        <a:p>
          <a:r>
            <a:rPr lang="tr-TR" b="0" u="none" dirty="0"/>
            <a:t>Öğrenci, sigorta giriş kaydını gösteren belgeyi staja başlamadan </a:t>
          </a:r>
          <a:r>
            <a:rPr lang="tr-TR" b="1" u="none" dirty="0">
              <a:solidFill>
                <a:srgbClr val="C00000"/>
              </a:solidFill>
            </a:rPr>
            <a:t>fakülte muhasebe servisinden şahsen teslim almak zorundadır</a:t>
          </a:r>
          <a:r>
            <a:rPr lang="tr-TR" b="0" u="none" dirty="0"/>
            <a:t> veya </a:t>
          </a:r>
          <a:r>
            <a:rPr lang="tr-TR" b="1" u="none" dirty="0">
              <a:solidFill>
                <a:srgbClr val="7030A0"/>
              </a:solidFill>
            </a:rPr>
            <a:t>online olarak E-Devlet sisteminden </a:t>
          </a:r>
          <a:r>
            <a:rPr lang="pt-BR" b="0" i="1" dirty="0"/>
            <a:t>(</a:t>
          </a:r>
          <a:r>
            <a:rPr lang="pt-BR" b="1" i="1" dirty="0">
              <a:hlinkClick xmlns:r="http://schemas.openxmlformats.org/officeDocument/2006/relationships" r:id="rId1"/>
            </a:rPr>
            <a:t>https://www.turkiye.gov.tr/sosyal-guvenlik-4a-ise-giris-cikis-bildirgesi</a:t>
          </a:r>
          <a:r>
            <a:rPr lang="pt-BR" b="0" i="1" dirty="0"/>
            <a:t>)</a:t>
          </a:r>
          <a:r>
            <a:rPr lang="tr-TR" b="0" i="1" dirty="0"/>
            <a:t> bağlantısına tıklayarak da </a:t>
          </a:r>
          <a:r>
            <a:rPr lang="tr-TR" b="1" i="1" dirty="0">
              <a:solidFill>
                <a:srgbClr val="C00000"/>
              </a:solidFill>
            </a:rPr>
            <a:t>sigorta giriş kaydını gösteren belgeyi </a:t>
          </a:r>
          <a:r>
            <a:rPr lang="tr-TR" b="1" i="1" u="sng" dirty="0">
              <a:solidFill>
                <a:srgbClr val="002060"/>
              </a:solidFill>
            </a:rPr>
            <a:t>fakülteye gelmeden</a:t>
          </a:r>
          <a:r>
            <a:rPr lang="tr-TR" b="1" i="1" dirty="0">
              <a:solidFill>
                <a:srgbClr val="C00000"/>
              </a:solidFill>
            </a:rPr>
            <a:t> PDF olarak alabilir.</a:t>
          </a:r>
          <a:endParaRPr lang="tr-TR" b="1" u="none" dirty="0">
            <a:solidFill>
              <a:srgbClr val="C00000"/>
            </a:solidFill>
          </a:endParaRPr>
        </a:p>
        <a:p>
          <a:endParaRPr lang="tr-TR" b="1" u="sng" dirty="0">
            <a:solidFill>
              <a:srgbClr val="00B050"/>
            </a:solidFill>
          </a:endParaRPr>
        </a:p>
        <a:p>
          <a:r>
            <a:rPr lang="tr-TR" b="1" u="sng" dirty="0">
              <a:solidFill>
                <a:srgbClr val="00B050"/>
              </a:solidFill>
            </a:rPr>
            <a:t>ÖNEMLİ NOT:</a:t>
          </a:r>
          <a:r>
            <a:rPr lang="tr-TR" b="1" u="none" dirty="0"/>
            <a:t> </a:t>
          </a:r>
          <a:r>
            <a:rPr lang="tr-TR" b="0" u="none" dirty="0"/>
            <a:t>Öğrenci, sigorta giriş kaydını gösteren belgeyi </a:t>
          </a:r>
          <a:r>
            <a:rPr lang="tr-TR" b="1" u="none" dirty="0">
              <a:solidFill>
                <a:srgbClr val="7030A0"/>
              </a:solidFill>
            </a:rPr>
            <a:t>fakülte muhasebe servisinden</a:t>
          </a:r>
          <a:r>
            <a:rPr lang="tr-TR" b="0" u="none" dirty="0"/>
            <a:t> ya da </a:t>
          </a:r>
          <a:r>
            <a:rPr lang="tr-TR" b="1" u="none" dirty="0">
              <a:solidFill>
                <a:srgbClr val="7030A0"/>
              </a:solidFill>
            </a:rPr>
            <a:t>e devlet üzerinden</a:t>
          </a:r>
          <a:r>
            <a:rPr lang="tr-TR" b="0" u="none" dirty="0"/>
            <a:t> </a:t>
          </a:r>
          <a:r>
            <a:rPr lang="tr-TR" b="1" u="none" dirty="0">
              <a:solidFill>
                <a:srgbClr val="0070C0"/>
              </a:solidFill>
            </a:rPr>
            <a:t>en erken staja başlamadan 1 hafta öncesine kadar </a:t>
          </a:r>
          <a:r>
            <a:rPr lang="tr-TR" b="0" u="none" dirty="0"/>
            <a:t>alabilecektir.</a:t>
          </a:r>
          <a:endParaRPr lang="tr-TR" b="0" u="none" dirty="0">
            <a:solidFill>
              <a:srgbClr val="7030A0"/>
            </a:solidFill>
          </a:endParaRPr>
        </a:p>
        <a:p>
          <a:endParaRPr lang="tr-TR" b="1" dirty="0"/>
        </a:p>
        <a:p>
          <a:r>
            <a:rPr lang="tr-TR" b="1" dirty="0">
              <a:solidFill>
                <a:schemeClr val="accent6">
                  <a:lumMod val="50000"/>
                </a:schemeClr>
              </a:solidFill>
            </a:rPr>
            <a:t>“Sigortalı İşe Giriş </a:t>
          </a:r>
          <a:r>
            <a:rPr lang="tr-TR" b="1" dirty="0" err="1">
              <a:solidFill>
                <a:schemeClr val="accent6">
                  <a:lumMod val="50000"/>
                </a:schemeClr>
              </a:solidFill>
            </a:rPr>
            <a:t>Bildirgesi”</a:t>
          </a:r>
          <a:r>
            <a:rPr lang="tr-TR" b="0" dirty="0" err="1"/>
            <a:t>ni</a:t>
          </a:r>
          <a:r>
            <a:rPr lang="tr-TR" dirty="0"/>
            <a:t> aldıktan sonra kurumunuzda </a:t>
          </a:r>
          <a:r>
            <a:rPr lang="tr-TR" b="1" dirty="0"/>
            <a:t>staja başlayabilirsiniz</a:t>
          </a:r>
          <a:r>
            <a:rPr lang="tr-TR" dirty="0"/>
            <a:t>.</a:t>
          </a:r>
        </a:p>
        <a:p>
          <a:endParaRPr lang="tr-TR" dirty="0"/>
        </a:p>
        <a:p>
          <a:endParaRPr lang="en-US" dirty="0"/>
        </a:p>
      </dgm:t>
    </dgm:pt>
    <dgm:pt modelId="{0F9CB824-274B-4BF6-939E-DB77E3B41398}" type="parTrans" cxnId="{2DEEA53D-2759-4468-8BA0-7DFE0E7067FD}">
      <dgm:prSet/>
      <dgm:spPr/>
      <dgm:t>
        <a:bodyPr/>
        <a:lstStyle/>
        <a:p>
          <a:endParaRPr lang="en-US"/>
        </a:p>
      </dgm:t>
    </dgm:pt>
    <dgm:pt modelId="{9B9DE370-AC03-42A6-884D-AACC92B08F65}" type="sibTrans" cxnId="{2DEEA53D-2759-4468-8BA0-7DFE0E7067FD}">
      <dgm:prSet/>
      <dgm:spPr/>
      <dgm:t>
        <a:bodyPr/>
        <a:lstStyle/>
        <a:p>
          <a:endParaRPr lang="en-US"/>
        </a:p>
      </dgm:t>
    </dgm:pt>
    <dgm:pt modelId="{E1243EF1-6E38-4659-868A-8C8B9261E816}" type="pres">
      <dgm:prSet presAssocID="{CC52950C-9976-4BF4-8A49-9F303F48D740}" presName="vert0" presStyleCnt="0">
        <dgm:presLayoutVars>
          <dgm:dir/>
          <dgm:animOne val="branch"/>
          <dgm:animLvl val="lvl"/>
        </dgm:presLayoutVars>
      </dgm:prSet>
      <dgm:spPr/>
    </dgm:pt>
    <dgm:pt modelId="{7744866A-56AD-4C5B-9578-275068EFE5F1}" type="pres">
      <dgm:prSet presAssocID="{D7767C65-191A-41DE-A93C-AC4285A79B58}" presName="thickLine" presStyleLbl="alignNode1" presStyleIdx="0" presStyleCnt="3"/>
      <dgm:spPr/>
    </dgm:pt>
    <dgm:pt modelId="{30781F0A-8D45-4429-BCA2-108A6F4A68AB}" type="pres">
      <dgm:prSet presAssocID="{D7767C65-191A-41DE-A93C-AC4285A79B58}" presName="horz1" presStyleCnt="0"/>
      <dgm:spPr/>
    </dgm:pt>
    <dgm:pt modelId="{2102B230-9AEB-41EF-A675-B3FC66636CC6}" type="pres">
      <dgm:prSet presAssocID="{D7767C65-191A-41DE-A93C-AC4285A79B58}" presName="tx1" presStyleLbl="revTx" presStyleIdx="0" presStyleCnt="3"/>
      <dgm:spPr/>
    </dgm:pt>
    <dgm:pt modelId="{E7213888-4DFE-4448-A815-3748F5688397}" type="pres">
      <dgm:prSet presAssocID="{D7767C65-191A-41DE-A93C-AC4285A79B58}" presName="vert1" presStyleCnt="0"/>
      <dgm:spPr/>
    </dgm:pt>
    <dgm:pt modelId="{053B77C1-13C5-492D-ACF2-18CE20F3857E}" type="pres">
      <dgm:prSet presAssocID="{610AAABE-F5F1-43E6-B10B-333896E3126E}" presName="thickLine" presStyleLbl="alignNode1" presStyleIdx="1" presStyleCnt="3"/>
      <dgm:spPr/>
    </dgm:pt>
    <dgm:pt modelId="{7749A551-B186-4EF7-B297-11EC9B8678CC}" type="pres">
      <dgm:prSet presAssocID="{610AAABE-F5F1-43E6-B10B-333896E3126E}" presName="horz1" presStyleCnt="0"/>
      <dgm:spPr/>
    </dgm:pt>
    <dgm:pt modelId="{51DF6389-42E6-4C32-9B8A-B2285D6E8942}" type="pres">
      <dgm:prSet presAssocID="{610AAABE-F5F1-43E6-B10B-333896E3126E}" presName="tx1" presStyleLbl="revTx" presStyleIdx="1" presStyleCnt="3"/>
      <dgm:spPr/>
    </dgm:pt>
    <dgm:pt modelId="{06CA75A1-7BCD-4BB2-981D-DAF97F3D35C5}" type="pres">
      <dgm:prSet presAssocID="{610AAABE-F5F1-43E6-B10B-333896E3126E}" presName="vert1" presStyleCnt="0"/>
      <dgm:spPr/>
    </dgm:pt>
    <dgm:pt modelId="{BA001B38-4798-4F91-B497-417F4854D736}" type="pres">
      <dgm:prSet presAssocID="{B2743034-47CB-414C-B8F9-552889D9EC6C}" presName="thickLine" presStyleLbl="alignNode1" presStyleIdx="2" presStyleCnt="3"/>
      <dgm:spPr/>
    </dgm:pt>
    <dgm:pt modelId="{4814EC9B-9515-4F78-BEF7-3F45F11354C6}" type="pres">
      <dgm:prSet presAssocID="{B2743034-47CB-414C-B8F9-552889D9EC6C}" presName="horz1" presStyleCnt="0"/>
      <dgm:spPr/>
    </dgm:pt>
    <dgm:pt modelId="{1BDAEE32-F847-42B8-B9CA-FCBA081A1AEF}" type="pres">
      <dgm:prSet presAssocID="{B2743034-47CB-414C-B8F9-552889D9EC6C}" presName="tx1" presStyleLbl="revTx" presStyleIdx="2" presStyleCnt="3" custScaleY="180265"/>
      <dgm:spPr/>
    </dgm:pt>
    <dgm:pt modelId="{94855F7A-DD61-4E7A-AE4A-6AC89980CCAD}" type="pres">
      <dgm:prSet presAssocID="{B2743034-47CB-414C-B8F9-552889D9EC6C}" presName="vert1" presStyleCnt="0"/>
      <dgm:spPr/>
    </dgm:pt>
  </dgm:ptLst>
  <dgm:cxnLst>
    <dgm:cxn modelId="{2DEEA53D-2759-4468-8BA0-7DFE0E7067FD}" srcId="{CC52950C-9976-4BF4-8A49-9F303F48D740}" destId="{B2743034-47CB-414C-B8F9-552889D9EC6C}" srcOrd="2" destOrd="0" parTransId="{0F9CB824-274B-4BF6-939E-DB77E3B41398}" sibTransId="{9B9DE370-AC03-42A6-884D-AACC92B08F65}"/>
    <dgm:cxn modelId="{8E9A2F4A-B75C-4145-AC0A-D40A50999885}" type="presOf" srcId="{B2743034-47CB-414C-B8F9-552889D9EC6C}" destId="{1BDAEE32-F847-42B8-B9CA-FCBA081A1AEF}" srcOrd="0" destOrd="0" presId="urn:microsoft.com/office/officeart/2008/layout/LinedList"/>
    <dgm:cxn modelId="{27C4F84F-5D86-40F3-9714-F3B3C43E3982}" type="presOf" srcId="{CC52950C-9976-4BF4-8A49-9F303F48D740}" destId="{E1243EF1-6E38-4659-868A-8C8B9261E816}" srcOrd="0" destOrd="0" presId="urn:microsoft.com/office/officeart/2008/layout/LinedList"/>
    <dgm:cxn modelId="{1FFF6673-AEE9-422E-87BD-142664D6C0BC}" type="presOf" srcId="{610AAABE-F5F1-43E6-B10B-333896E3126E}" destId="{51DF6389-42E6-4C32-9B8A-B2285D6E8942}" srcOrd="0" destOrd="0" presId="urn:microsoft.com/office/officeart/2008/layout/LinedList"/>
    <dgm:cxn modelId="{03AFB0B5-3789-42B3-A39B-876F4C9C95E2}" srcId="{CC52950C-9976-4BF4-8A49-9F303F48D740}" destId="{D7767C65-191A-41DE-A93C-AC4285A79B58}" srcOrd="0" destOrd="0" parTransId="{E20F7B56-C76E-4460-9323-08D021E8E1F2}" sibTransId="{10F083C8-D1AB-4AEB-A389-1508E64A068C}"/>
    <dgm:cxn modelId="{EBE3FEEE-118D-424B-B485-E1F66B534883}" type="presOf" srcId="{D7767C65-191A-41DE-A93C-AC4285A79B58}" destId="{2102B230-9AEB-41EF-A675-B3FC66636CC6}" srcOrd="0" destOrd="0" presId="urn:microsoft.com/office/officeart/2008/layout/LinedList"/>
    <dgm:cxn modelId="{0809ACFD-34B5-4F24-9802-1B539FDE5E30}" srcId="{CC52950C-9976-4BF4-8A49-9F303F48D740}" destId="{610AAABE-F5F1-43E6-B10B-333896E3126E}" srcOrd="1" destOrd="0" parTransId="{48C31CB3-F270-42FA-913E-BA32C08CE750}" sibTransId="{78BE4A79-2230-4E94-9D75-7B40BE18F4BC}"/>
    <dgm:cxn modelId="{6612624A-AA0A-4A92-B946-BF0B980EF631}" type="presParOf" srcId="{E1243EF1-6E38-4659-868A-8C8B9261E816}" destId="{7744866A-56AD-4C5B-9578-275068EFE5F1}" srcOrd="0" destOrd="0" presId="urn:microsoft.com/office/officeart/2008/layout/LinedList"/>
    <dgm:cxn modelId="{092FFE16-3664-4B97-8DD8-B352BD55418A}" type="presParOf" srcId="{E1243EF1-6E38-4659-868A-8C8B9261E816}" destId="{30781F0A-8D45-4429-BCA2-108A6F4A68AB}" srcOrd="1" destOrd="0" presId="urn:microsoft.com/office/officeart/2008/layout/LinedList"/>
    <dgm:cxn modelId="{9B530135-7473-4960-8D26-E9A076543FC8}" type="presParOf" srcId="{30781F0A-8D45-4429-BCA2-108A6F4A68AB}" destId="{2102B230-9AEB-41EF-A675-B3FC66636CC6}" srcOrd="0" destOrd="0" presId="urn:microsoft.com/office/officeart/2008/layout/LinedList"/>
    <dgm:cxn modelId="{1C309528-E103-4BA5-9F6E-42710EC413A4}" type="presParOf" srcId="{30781F0A-8D45-4429-BCA2-108A6F4A68AB}" destId="{E7213888-4DFE-4448-A815-3748F5688397}" srcOrd="1" destOrd="0" presId="urn:microsoft.com/office/officeart/2008/layout/LinedList"/>
    <dgm:cxn modelId="{556C8954-6A45-41C1-AB50-65E7A2A1FCB9}" type="presParOf" srcId="{E1243EF1-6E38-4659-868A-8C8B9261E816}" destId="{053B77C1-13C5-492D-ACF2-18CE20F3857E}" srcOrd="2" destOrd="0" presId="urn:microsoft.com/office/officeart/2008/layout/LinedList"/>
    <dgm:cxn modelId="{FA4D14C3-0B51-461B-B4AB-7F75EF22A6EB}" type="presParOf" srcId="{E1243EF1-6E38-4659-868A-8C8B9261E816}" destId="{7749A551-B186-4EF7-B297-11EC9B8678CC}" srcOrd="3" destOrd="0" presId="urn:microsoft.com/office/officeart/2008/layout/LinedList"/>
    <dgm:cxn modelId="{CE454756-6A50-4802-8816-0138739CCF9E}" type="presParOf" srcId="{7749A551-B186-4EF7-B297-11EC9B8678CC}" destId="{51DF6389-42E6-4C32-9B8A-B2285D6E8942}" srcOrd="0" destOrd="0" presId="urn:microsoft.com/office/officeart/2008/layout/LinedList"/>
    <dgm:cxn modelId="{4AD0C7F6-8B3D-4D5D-93C0-6A60476C9B0D}" type="presParOf" srcId="{7749A551-B186-4EF7-B297-11EC9B8678CC}" destId="{06CA75A1-7BCD-4BB2-981D-DAF97F3D35C5}" srcOrd="1" destOrd="0" presId="urn:microsoft.com/office/officeart/2008/layout/LinedList"/>
    <dgm:cxn modelId="{44CF1FB6-1FC7-470B-9ADF-D89E0EAFF25F}" type="presParOf" srcId="{E1243EF1-6E38-4659-868A-8C8B9261E816}" destId="{BA001B38-4798-4F91-B497-417F4854D736}" srcOrd="4" destOrd="0" presId="urn:microsoft.com/office/officeart/2008/layout/LinedList"/>
    <dgm:cxn modelId="{48D71ED4-24C5-4197-A9A8-1B58272A6E20}" type="presParOf" srcId="{E1243EF1-6E38-4659-868A-8C8B9261E816}" destId="{4814EC9B-9515-4F78-BEF7-3F45F11354C6}" srcOrd="5" destOrd="0" presId="urn:microsoft.com/office/officeart/2008/layout/LinedList"/>
    <dgm:cxn modelId="{04D61B84-DF4F-4732-BD67-E662C641273E}" type="presParOf" srcId="{4814EC9B-9515-4F78-BEF7-3F45F11354C6}" destId="{1BDAEE32-F847-42B8-B9CA-FCBA081A1AEF}" srcOrd="0" destOrd="0" presId="urn:microsoft.com/office/officeart/2008/layout/LinedList"/>
    <dgm:cxn modelId="{64B3B74D-2732-4B2E-B6B5-A16202067BB0}" type="presParOf" srcId="{4814EC9B-9515-4F78-BEF7-3F45F11354C6}" destId="{94855F7A-DD61-4E7A-AE4A-6AC89980CCA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4E4580D-C734-44E5-BF37-4582D2A725A4}"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7E7A5D7B-2282-4AFD-A201-B9CD4D2D075D}">
      <dgm:prSet/>
      <dgm:spPr/>
      <dgm:t>
        <a:bodyPr/>
        <a:lstStyle/>
        <a:p>
          <a:r>
            <a:rPr lang="tr-TR" b="1"/>
            <a:t>Staj Değerlendirme Formu</a:t>
          </a:r>
          <a:endParaRPr lang="en-US"/>
        </a:p>
      </dgm:t>
    </dgm:pt>
    <dgm:pt modelId="{7D55DB59-9785-4C48-8467-07C6E8C5FC2F}" type="parTrans" cxnId="{0CD39437-931F-44ED-8118-00E6D35CC20B}">
      <dgm:prSet/>
      <dgm:spPr/>
      <dgm:t>
        <a:bodyPr/>
        <a:lstStyle/>
        <a:p>
          <a:endParaRPr lang="en-US"/>
        </a:p>
      </dgm:t>
    </dgm:pt>
    <dgm:pt modelId="{9AA3A3B3-040A-4313-8DB8-BB7C34A50F94}" type="sibTrans" cxnId="{0CD39437-931F-44ED-8118-00E6D35CC20B}">
      <dgm:prSet/>
      <dgm:spPr/>
      <dgm:t>
        <a:bodyPr/>
        <a:lstStyle/>
        <a:p>
          <a:endParaRPr lang="en-US"/>
        </a:p>
      </dgm:t>
    </dgm:pt>
    <dgm:pt modelId="{F7BE07BA-17FB-4408-B915-98FAFCB13FBF}">
      <dgm:prSet/>
      <dgm:spPr/>
      <dgm:t>
        <a:bodyPr/>
        <a:lstStyle/>
        <a:p>
          <a:r>
            <a:rPr lang="tr-TR" dirty="0"/>
            <a:t>Staj Değerlendirme Formunu firmanız/kurumunuz İşletme Bölüm Başkanlığı’na gönderebilir, kapalı zarf halinde size teslim edebilir ya da direkt size verebilir. Kapalı zarf halinde size teslim etmesi durumunda kapalı zarfı </a:t>
          </a:r>
          <a:r>
            <a:rPr lang="tr-TR" b="1" dirty="0">
              <a:solidFill>
                <a:srgbClr val="C00000"/>
              </a:solidFill>
            </a:rPr>
            <a:t>İşletme Bölüm Sekreterliği’ne şahsen ya da posta </a:t>
          </a:r>
          <a:r>
            <a:rPr lang="tr-TR" dirty="0"/>
            <a:t>ile teslim ediniz. Staj Değerlendirme Formu duyuru metninde </a:t>
          </a:r>
          <a:r>
            <a:rPr lang="tr-TR" b="1" dirty="0">
              <a:solidFill>
                <a:srgbClr val="7030A0"/>
              </a:solidFill>
            </a:rPr>
            <a:t>PDF</a:t>
          </a:r>
          <a:r>
            <a:rPr lang="tr-TR" dirty="0"/>
            <a:t> olarak paylaşılacaktır.</a:t>
          </a:r>
          <a:endParaRPr lang="en-US" dirty="0"/>
        </a:p>
      </dgm:t>
    </dgm:pt>
    <dgm:pt modelId="{4C81361E-0F6D-44F1-A3C4-1B24DF30E9DB}" type="parTrans" cxnId="{1AB32C21-5626-417F-A25B-15D81B713C9B}">
      <dgm:prSet/>
      <dgm:spPr/>
      <dgm:t>
        <a:bodyPr/>
        <a:lstStyle/>
        <a:p>
          <a:endParaRPr lang="en-US"/>
        </a:p>
      </dgm:t>
    </dgm:pt>
    <dgm:pt modelId="{EF0BF990-675D-45A4-9A46-9DD2A689D7FB}" type="sibTrans" cxnId="{1AB32C21-5626-417F-A25B-15D81B713C9B}">
      <dgm:prSet/>
      <dgm:spPr/>
      <dgm:t>
        <a:bodyPr/>
        <a:lstStyle/>
        <a:p>
          <a:endParaRPr lang="en-US"/>
        </a:p>
      </dgm:t>
    </dgm:pt>
    <dgm:pt modelId="{C3DA043D-7483-41E1-8AB9-878024C94C93}">
      <dgm:prSet/>
      <dgm:spPr/>
      <dgm:t>
        <a:bodyPr/>
        <a:lstStyle/>
        <a:p>
          <a:r>
            <a:rPr lang="tr-TR" b="1"/>
            <a:t>Staj Devam Takip Formu</a:t>
          </a:r>
          <a:endParaRPr lang="en-US"/>
        </a:p>
      </dgm:t>
    </dgm:pt>
    <dgm:pt modelId="{C8129520-48C5-4177-A5E5-31595BC5DC83}" type="parTrans" cxnId="{62BD5E9C-2BA5-4354-901A-F990C9407579}">
      <dgm:prSet/>
      <dgm:spPr/>
      <dgm:t>
        <a:bodyPr/>
        <a:lstStyle/>
        <a:p>
          <a:endParaRPr lang="en-US"/>
        </a:p>
      </dgm:t>
    </dgm:pt>
    <dgm:pt modelId="{9AD8AC1D-CAD8-4BA9-A3CD-7F3FAB31624B}" type="sibTrans" cxnId="{62BD5E9C-2BA5-4354-901A-F990C9407579}">
      <dgm:prSet/>
      <dgm:spPr/>
      <dgm:t>
        <a:bodyPr/>
        <a:lstStyle/>
        <a:p>
          <a:endParaRPr lang="en-US"/>
        </a:p>
      </dgm:t>
    </dgm:pt>
    <dgm:pt modelId="{26F225F4-D480-4FE3-9E35-148157D5D73A}">
      <dgm:prSet/>
      <dgm:spPr/>
      <dgm:t>
        <a:bodyPr/>
        <a:lstStyle/>
        <a:p>
          <a:r>
            <a:rPr lang="tr-TR" dirty="0"/>
            <a:t>Duyuru metninde </a:t>
          </a:r>
          <a:r>
            <a:rPr lang="tr-TR" b="1" dirty="0">
              <a:solidFill>
                <a:srgbClr val="7030A0"/>
              </a:solidFill>
            </a:rPr>
            <a:t>PDF</a:t>
          </a:r>
          <a:r>
            <a:rPr lang="tr-TR" dirty="0"/>
            <a:t> olarak paylaşılacaktır.</a:t>
          </a:r>
          <a:endParaRPr lang="en-US" dirty="0"/>
        </a:p>
      </dgm:t>
    </dgm:pt>
    <dgm:pt modelId="{188F114C-365C-4133-9C4E-C68AC857D759}" type="parTrans" cxnId="{4EF2CC53-7983-4C94-9A08-A5D6C4511958}">
      <dgm:prSet/>
      <dgm:spPr/>
      <dgm:t>
        <a:bodyPr/>
        <a:lstStyle/>
        <a:p>
          <a:endParaRPr lang="en-US"/>
        </a:p>
      </dgm:t>
    </dgm:pt>
    <dgm:pt modelId="{89140FBF-F936-4678-BAE3-4C50169F93F5}" type="sibTrans" cxnId="{4EF2CC53-7983-4C94-9A08-A5D6C4511958}">
      <dgm:prSet/>
      <dgm:spPr/>
      <dgm:t>
        <a:bodyPr/>
        <a:lstStyle/>
        <a:p>
          <a:endParaRPr lang="en-US"/>
        </a:p>
      </dgm:t>
    </dgm:pt>
    <dgm:pt modelId="{C7D56D07-60F1-42C7-93DC-C11FCB79130C}">
      <dgm:prSet/>
      <dgm:spPr/>
      <dgm:t>
        <a:bodyPr/>
        <a:lstStyle/>
        <a:p>
          <a:r>
            <a:rPr lang="tr-TR" b="1"/>
            <a:t>Staj Defteri</a:t>
          </a:r>
          <a:endParaRPr lang="en-US"/>
        </a:p>
      </dgm:t>
    </dgm:pt>
    <dgm:pt modelId="{C4A42D1E-332B-43DE-BB34-453E03A91E22}" type="parTrans" cxnId="{1D2382CD-873E-434B-961A-31933E47043E}">
      <dgm:prSet/>
      <dgm:spPr/>
      <dgm:t>
        <a:bodyPr/>
        <a:lstStyle/>
        <a:p>
          <a:endParaRPr lang="en-US"/>
        </a:p>
      </dgm:t>
    </dgm:pt>
    <dgm:pt modelId="{630EA26F-BA25-4093-95C1-8B9CDB24AF49}" type="sibTrans" cxnId="{1D2382CD-873E-434B-961A-31933E47043E}">
      <dgm:prSet/>
      <dgm:spPr/>
      <dgm:t>
        <a:bodyPr/>
        <a:lstStyle/>
        <a:p>
          <a:endParaRPr lang="en-US"/>
        </a:p>
      </dgm:t>
    </dgm:pt>
    <dgm:pt modelId="{9CBC9B47-7BA0-4814-A7DC-410D1E9AB515}">
      <dgm:prSet/>
      <dgm:spPr/>
      <dgm:t>
        <a:bodyPr/>
        <a:lstStyle/>
        <a:p>
          <a:r>
            <a:rPr lang="tr-TR" dirty="0"/>
            <a:t>Staj defterinin kapak sayfası ve ilk sayfasında Öğrenci bilgileri, Staj yapılan işyerinin adı/unvanı, çalışma süresi, iş bölümlerinin yazılması gerekmektedir. Diğer sayfalarda kısım, sayfa </a:t>
          </a:r>
          <a:r>
            <a:rPr lang="tr-TR" dirty="0" err="1"/>
            <a:t>no</a:t>
          </a:r>
          <a:r>
            <a:rPr lang="tr-TR" dirty="0"/>
            <a:t>, yapılan iş ve tarih bölümlerinin yazılması gerekmektedir. Sayfa boşluklarına staj yerinde yapılan çalışmalar ayrıntılı olarak yazılacaktır. İşyerinde/kurumda kullanılan matbu örnekler var ise eklenmelidir.</a:t>
          </a:r>
          <a:endParaRPr lang="en-US" dirty="0"/>
        </a:p>
      </dgm:t>
    </dgm:pt>
    <dgm:pt modelId="{D447B7D0-6BA6-4416-8274-984B0CBE6C0F}" type="parTrans" cxnId="{0E1DCFB7-BD1A-42C2-84D0-E68435B90B7B}">
      <dgm:prSet/>
      <dgm:spPr/>
      <dgm:t>
        <a:bodyPr/>
        <a:lstStyle/>
        <a:p>
          <a:endParaRPr lang="en-US"/>
        </a:p>
      </dgm:t>
    </dgm:pt>
    <dgm:pt modelId="{4F3FA3A6-7E9A-4C4A-9FD4-601FD5693776}" type="sibTrans" cxnId="{0E1DCFB7-BD1A-42C2-84D0-E68435B90B7B}">
      <dgm:prSet/>
      <dgm:spPr/>
      <dgm:t>
        <a:bodyPr/>
        <a:lstStyle/>
        <a:p>
          <a:endParaRPr lang="en-US"/>
        </a:p>
      </dgm:t>
    </dgm:pt>
    <dgm:pt modelId="{0D138D5E-71CE-4B65-8C1B-3BA86002582C}">
      <dgm:prSet/>
      <dgm:spPr/>
      <dgm:t>
        <a:bodyPr/>
        <a:lstStyle/>
        <a:p>
          <a:r>
            <a:rPr lang="tr-TR" b="1" dirty="0"/>
            <a:t>Her sayfanın altına işyerinin/kurumun kaşesi basılarak, işyeri yetkilisine imzalattırılacaktır. Staj defterine fotoğraf eklemeyi sakın unutmayınız!!!</a:t>
          </a:r>
          <a:endParaRPr lang="en-US" dirty="0"/>
        </a:p>
      </dgm:t>
    </dgm:pt>
    <dgm:pt modelId="{63B83D56-F685-4408-A0F0-385E3A8660FB}" type="parTrans" cxnId="{1AB34E00-FC1D-45FD-B58A-26F982291E0A}">
      <dgm:prSet/>
      <dgm:spPr/>
      <dgm:t>
        <a:bodyPr/>
        <a:lstStyle/>
        <a:p>
          <a:endParaRPr lang="en-US"/>
        </a:p>
      </dgm:t>
    </dgm:pt>
    <dgm:pt modelId="{DC2E86F2-586E-44DA-A282-8A337F0EFCE6}" type="sibTrans" cxnId="{1AB34E00-FC1D-45FD-B58A-26F982291E0A}">
      <dgm:prSet/>
      <dgm:spPr/>
      <dgm:t>
        <a:bodyPr/>
        <a:lstStyle/>
        <a:p>
          <a:endParaRPr lang="en-US"/>
        </a:p>
      </dgm:t>
    </dgm:pt>
    <dgm:pt modelId="{894B132C-F5BA-41D6-BEDC-998818A8074A}">
      <dgm:prSet/>
      <dgm:spPr/>
      <dgm:t>
        <a:bodyPr/>
        <a:lstStyle/>
        <a:p>
          <a:r>
            <a:rPr lang="tr-TR" dirty="0"/>
            <a:t>Staj defteri duyuru metninde </a:t>
          </a:r>
          <a:r>
            <a:rPr lang="tr-TR" b="1" dirty="0">
              <a:solidFill>
                <a:srgbClr val="7030A0"/>
              </a:solidFill>
            </a:rPr>
            <a:t>PDF</a:t>
          </a:r>
          <a:r>
            <a:rPr lang="tr-TR" dirty="0"/>
            <a:t> olarak paylaşılacaktır.</a:t>
          </a:r>
          <a:endParaRPr lang="en-US" dirty="0"/>
        </a:p>
      </dgm:t>
    </dgm:pt>
    <dgm:pt modelId="{BDB4E21D-B173-4B58-A243-CBD75AE7BA74}" type="parTrans" cxnId="{4B6E5F1F-0399-4456-BC7C-774B446DC8C6}">
      <dgm:prSet/>
      <dgm:spPr/>
      <dgm:t>
        <a:bodyPr/>
        <a:lstStyle/>
        <a:p>
          <a:endParaRPr lang="en-US"/>
        </a:p>
      </dgm:t>
    </dgm:pt>
    <dgm:pt modelId="{752AA0C2-E501-4193-A708-1282DEDC03C1}" type="sibTrans" cxnId="{4B6E5F1F-0399-4456-BC7C-774B446DC8C6}">
      <dgm:prSet/>
      <dgm:spPr/>
      <dgm:t>
        <a:bodyPr/>
        <a:lstStyle/>
        <a:p>
          <a:endParaRPr lang="en-US"/>
        </a:p>
      </dgm:t>
    </dgm:pt>
    <dgm:pt modelId="{38C35F0A-31D3-4DCD-9530-3D34C8967B0A}" type="pres">
      <dgm:prSet presAssocID="{14E4580D-C734-44E5-BF37-4582D2A725A4}" presName="linear" presStyleCnt="0">
        <dgm:presLayoutVars>
          <dgm:dir/>
          <dgm:animLvl val="lvl"/>
          <dgm:resizeHandles val="exact"/>
        </dgm:presLayoutVars>
      </dgm:prSet>
      <dgm:spPr/>
    </dgm:pt>
    <dgm:pt modelId="{F45FFDC0-696C-4520-B620-3F5DC382030D}" type="pres">
      <dgm:prSet presAssocID="{7E7A5D7B-2282-4AFD-A201-B9CD4D2D075D}" presName="parentLin" presStyleCnt="0"/>
      <dgm:spPr/>
    </dgm:pt>
    <dgm:pt modelId="{0C0DDD1B-8F66-4158-A258-8077E34FA5A6}" type="pres">
      <dgm:prSet presAssocID="{7E7A5D7B-2282-4AFD-A201-B9CD4D2D075D}" presName="parentLeftMargin" presStyleLbl="node1" presStyleIdx="0" presStyleCnt="3"/>
      <dgm:spPr/>
    </dgm:pt>
    <dgm:pt modelId="{DDAE85EA-28B3-447A-8B66-3D35879051B4}" type="pres">
      <dgm:prSet presAssocID="{7E7A5D7B-2282-4AFD-A201-B9CD4D2D075D}" presName="parentText" presStyleLbl="node1" presStyleIdx="0" presStyleCnt="3">
        <dgm:presLayoutVars>
          <dgm:chMax val="0"/>
          <dgm:bulletEnabled val="1"/>
        </dgm:presLayoutVars>
      </dgm:prSet>
      <dgm:spPr/>
    </dgm:pt>
    <dgm:pt modelId="{D5668403-EE6D-49AE-99A3-B42519AE8EC4}" type="pres">
      <dgm:prSet presAssocID="{7E7A5D7B-2282-4AFD-A201-B9CD4D2D075D}" presName="negativeSpace" presStyleCnt="0"/>
      <dgm:spPr/>
    </dgm:pt>
    <dgm:pt modelId="{9415A96E-39A1-421C-818E-1450BC2549F1}" type="pres">
      <dgm:prSet presAssocID="{7E7A5D7B-2282-4AFD-A201-B9CD4D2D075D}" presName="childText" presStyleLbl="conFgAcc1" presStyleIdx="0" presStyleCnt="3">
        <dgm:presLayoutVars>
          <dgm:bulletEnabled val="1"/>
        </dgm:presLayoutVars>
      </dgm:prSet>
      <dgm:spPr/>
    </dgm:pt>
    <dgm:pt modelId="{AA9646FA-5B59-498A-8350-9DF9161F3727}" type="pres">
      <dgm:prSet presAssocID="{9AA3A3B3-040A-4313-8DB8-BB7C34A50F94}" presName="spaceBetweenRectangles" presStyleCnt="0"/>
      <dgm:spPr/>
    </dgm:pt>
    <dgm:pt modelId="{041D8F93-8D25-4E92-87D6-1AE855174255}" type="pres">
      <dgm:prSet presAssocID="{C3DA043D-7483-41E1-8AB9-878024C94C93}" presName="parentLin" presStyleCnt="0"/>
      <dgm:spPr/>
    </dgm:pt>
    <dgm:pt modelId="{D4D8BA29-BB9A-4AB6-83D8-38DF7A6E2472}" type="pres">
      <dgm:prSet presAssocID="{C3DA043D-7483-41E1-8AB9-878024C94C93}" presName="parentLeftMargin" presStyleLbl="node1" presStyleIdx="0" presStyleCnt="3"/>
      <dgm:spPr/>
    </dgm:pt>
    <dgm:pt modelId="{7AE28DE1-E98F-496D-BFB9-82F28742E605}" type="pres">
      <dgm:prSet presAssocID="{C3DA043D-7483-41E1-8AB9-878024C94C93}" presName="parentText" presStyleLbl="node1" presStyleIdx="1" presStyleCnt="3">
        <dgm:presLayoutVars>
          <dgm:chMax val="0"/>
          <dgm:bulletEnabled val="1"/>
        </dgm:presLayoutVars>
      </dgm:prSet>
      <dgm:spPr/>
    </dgm:pt>
    <dgm:pt modelId="{3E9570AA-8C85-49BB-88A9-B94777407ADA}" type="pres">
      <dgm:prSet presAssocID="{C3DA043D-7483-41E1-8AB9-878024C94C93}" presName="negativeSpace" presStyleCnt="0"/>
      <dgm:spPr/>
    </dgm:pt>
    <dgm:pt modelId="{6733BE78-DA09-4570-B66D-F52049A703D8}" type="pres">
      <dgm:prSet presAssocID="{C3DA043D-7483-41E1-8AB9-878024C94C93}" presName="childText" presStyleLbl="conFgAcc1" presStyleIdx="1" presStyleCnt="3">
        <dgm:presLayoutVars>
          <dgm:bulletEnabled val="1"/>
        </dgm:presLayoutVars>
      </dgm:prSet>
      <dgm:spPr/>
    </dgm:pt>
    <dgm:pt modelId="{6836BC07-09EB-4040-8873-294177483EBE}" type="pres">
      <dgm:prSet presAssocID="{9AD8AC1D-CAD8-4BA9-A3CD-7F3FAB31624B}" presName="spaceBetweenRectangles" presStyleCnt="0"/>
      <dgm:spPr/>
    </dgm:pt>
    <dgm:pt modelId="{6FC2A6EC-3375-409B-A20F-A7AD3AADD6C0}" type="pres">
      <dgm:prSet presAssocID="{C7D56D07-60F1-42C7-93DC-C11FCB79130C}" presName="parentLin" presStyleCnt="0"/>
      <dgm:spPr/>
    </dgm:pt>
    <dgm:pt modelId="{93A5D1AB-E136-40B3-B7DD-9304A60795CC}" type="pres">
      <dgm:prSet presAssocID="{C7D56D07-60F1-42C7-93DC-C11FCB79130C}" presName="parentLeftMargin" presStyleLbl="node1" presStyleIdx="1" presStyleCnt="3"/>
      <dgm:spPr/>
    </dgm:pt>
    <dgm:pt modelId="{8E9000CD-F686-4C4A-A3AA-E6A35D95E56B}" type="pres">
      <dgm:prSet presAssocID="{C7D56D07-60F1-42C7-93DC-C11FCB79130C}" presName="parentText" presStyleLbl="node1" presStyleIdx="2" presStyleCnt="3">
        <dgm:presLayoutVars>
          <dgm:chMax val="0"/>
          <dgm:bulletEnabled val="1"/>
        </dgm:presLayoutVars>
      </dgm:prSet>
      <dgm:spPr/>
    </dgm:pt>
    <dgm:pt modelId="{73144639-9969-47A1-80AF-B2D1DD800BEA}" type="pres">
      <dgm:prSet presAssocID="{C7D56D07-60F1-42C7-93DC-C11FCB79130C}" presName="negativeSpace" presStyleCnt="0"/>
      <dgm:spPr/>
    </dgm:pt>
    <dgm:pt modelId="{F71127CE-4065-4887-A841-3FB92FA67A58}" type="pres">
      <dgm:prSet presAssocID="{C7D56D07-60F1-42C7-93DC-C11FCB79130C}" presName="childText" presStyleLbl="conFgAcc1" presStyleIdx="2" presStyleCnt="3">
        <dgm:presLayoutVars>
          <dgm:bulletEnabled val="1"/>
        </dgm:presLayoutVars>
      </dgm:prSet>
      <dgm:spPr/>
    </dgm:pt>
  </dgm:ptLst>
  <dgm:cxnLst>
    <dgm:cxn modelId="{1AB34E00-FC1D-45FD-B58A-26F982291E0A}" srcId="{C7D56D07-60F1-42C7-93DC-C11FCB79130C}" destId="{0D138D5E-71CE-4B65-8C1B-3BA86002582C}" srcOrd="1" destOrd="0" parTransId="{63B83D56-F685-4408-A0F0-385E3A8660FB}" sibTransId="{DC2E86F2-586E-44DA-A282-8A337F0EFCE6}"/>
    <dgm:cxn modelId="{75DDBB04-BB6A-49D5-97B6-C75026F1D980}" type="presOf" srcId="{7E7A5D7B-2282-4AFD-A201-B9CD4D2D075D}" destId="{DDAE85EA-28B3-447A-8B66-3D35879051B4}" srcOrd="1" destOrd="0" presId="urn:microsoft.com/office/officeart/2005/8/layout/list1"/>
    <dgm:cxn modelId="{4B6E5F1F-0399-4456-BC7C-774B446DC8C6}" srcId="{C7D56D07-60F1-42C7-93DC-C11FCB79130C}" destId="{894B132C-F5BA-41D6-BEDC-998818A8074A}" srcOrd="2" destOrd="0" parTransId="{BDB4E21D-B173-4B58-A243-CBD75AE7BA74}" sibTransId="{752AA0C2-E501-4193-A708-1282DEDC03C1}"/>
    <dgm:cxn modelId="{1AB32C21-5626-417F-A25B-15D81B713C9B}" srcId="{7E7A5D7B-2282-4AFD-A201-B9CD4D2D075D}" destId="{F7BE07BA-17FB-4408-B915-98FAFCB13FBF}" srcOrd="0" destOrd="0" parTransId="{4C81361E-0F6D-44F1-A3C4-1B24DF30E9DB}" sibTransId="{EF0BF990-675D-45A4-9A46-9DD2A689D7FB}"/>
    <dgm:cxn modelId="{DC5A3425-704A-4653-9F94-56FB39885576}" type="presOf" srcId="{0D138D5E-71CE-4B65-8C1B-3BA86002582C}" destId="{F71127CE-4065-4887-A841-3FB92FA67A58}" srcOrd="0" destOrd="1" presId="urn:microsoft.com/office/officeart/2005/8/layout/list1"/>
    <dgm:cxn modelId="{8BA73725-E232-454B-BDA5-303281C24248}" type="presOf" srcId="{894B132C-F5BA-41D6-BEDC-998818A8074A}" destId="{F71127CE-4065-4887-A841-3FB92FA67A58}" srcOrd="0" destOrd="2" presId="urn:microsoft.com/office/officeart/2005/8/layout/list1"/>
    <dgm:cxn modelId="{39AD0D2C-0723-4C87-AF92-20CF16804839}" type="presOf" srcId="{14E4580D-C734-44E5-BF37-4582D2A725A4}" destId="{38C35F0A-31D3-4DCD-9530-3D34C8967B0A}" srcOrd="0" destOrd="0" presId="urn:microsoft.com/office/officeart/2005/8/layout/list1"/>
    <dgm:cxn modelId="{0CD39437-931F-44ED-8118-00E6D35CC20B}" srcId="{14E4580D-C734-44E5-BF37-4582D2A725A4}" destId="{7E7A5D7B-2282-4AFD-A201-B9CD4D2D075D}" srcOrd="0" destOrd="0" parTransId="{7D55DB59-9785-4C48-8467-07C6E8C5FC2F}" sibTransId="{9AA3A3B3-040A-4313-8DB8-BB7C34A50F94}"/>
    <dgm:cxn modelId="{4EF2CC53-7983-4C94-9A08-A5D6C4511958}" srcId="{C3DA043D-7483-41E1-8AB9-878024C94C93}" destId="{26F225F4-D480-4FE3-9E35-148157D5D73A}" srcOrd="0" destOrd="0" parTransId="{188F114C-365C-4133-9C4E-C68AC857D759}" sibTransId="{89140FBF-F936-4678-BAE3-4C50169F93F5}"/>
    <dgm:cxn modelId="{C4B6CB5A-AF4C-4F34-9D02-639677B94D31}" type="presOf" srcId="{26F225F4-D480-4FE3-9E35-148157D5D73A}" destId="{6733BE78-DA09-4570-B66D-F52049A703D8}" srcOrd="0" destOrd="0" presId="urn:microsoft.com/office/officeart/2005/8/layout/list1"/>
    <dgm:cxn modelId="{D8DBD684-9A98-4C36-A06D-3378F44F5D54}" type="presOf" srcId="{F7BE07BA-17FB-4408-B915-98FAFCB13FBF}" destId="{9415A96E-39A1-421C-818E-1450BC2549F1}" srcOrd="0" destOrd="0" presId="urn:microsoft.com/office/officeart/2005/8/layout/list1"/>
    <dgm:cxn modelId="{E363598C-E9D0-4031-93A5-54F68E27B30A}" type="presOf" srcId="{9CBC9B47-7BA0-4814-A7DC-410D1E9AB515}" destId="{F71127CE-4065-4887-A841-3FB92FA67A58}" srcOrd="0" destOrd="0" presId="urn:microsoft.com/office/officeart/2005/8/layout/list1"/>
    <dgm:cxn modelId="{23F65D98-BF89-444F-BBBF-F7B9ACB9E023}" type="presOf" srcId="{C3DA043D-7483-41E1-8AB9-878024C94C93}" destId="{7AE28DE1-E98F-496D-BFB9-82F28742E605}" srcOrd="1" destOrd="0" presId="urn:microsoft.com/office/officeart/2005/8/layout/list1"/>
    <dgm:cxn modelId="{62BD5E9C-2BA5-4354-901A-F990C9407579}" srcId="{14E4580D-C734-44E5-BF37-4582D2A725A4}" destId="{C3DA043D-7483-41E1-8AB9-878024C94C93}" srcOrd="1" destOrd="0" parTransId="{C8129520-48C5-4177-A5E5-31595BC5DC83}" sibTransId="{9AD8AC1D-CAD8-4BA9-A3CD-7F3FAB31624B}"/>
    <dgm:cxn modelId="{288F80A0-E776-4BCD-A9E2-3C0870BACF7E}" type="presOf" srcId="{C7D56D07-60F1-42C7-93DC-C11FCB79130C}" destId="{8E9000CD-F686-4C4A-A3AA-E6A35D95E56B}" srcOrd="1" destOrd="0" presId="urn:microsoft.com/office/officeart/2005/8/layout/list1"/>
    <dgm:cxn modelId="{0E1DCFB7-BD1A-42C2-84D0-E68435B90B7B}" srcId="{C7D56D07-60F1-42C7-93DC-C11FCB79130C}" destId="{9CBC9B47-7BA0-4814-A7DC-410D1E9AB515}" srcOrd="0" destOrd="0" parTransId="{D447B7D0-6BA6-4416-8274-984B0CBE6C0F}" sibTransId="{4F3FA3A6-7E9A-4C4A-9FD4-601FD5693776}"/>
    <dgm:cxn modelId="{6FD240C8-0739-425C-BA14-DFBE5C9F56E7}" type="presOf" srcId="{7E7A5D7B-2282-4AFD-A201-B9CD4D2D075D}" destId="{0C0DDD1B-8F66-4158-A258-8077E34FA5A6}" srcOrd="0" destOrd="0" presId="urn:microsoft.com/office/officeart/2005/8/layout/list1"/>
    <dgm:cxn modelId="{8A1A47C9-3998-43EC-A887-B2D38DB2D570}" type="presOf" srcId="{C3DA043D-7483-41E1-8AB9-878024C94C93}" destId="{D4D8BA29-BB9A-4AB6-83D8-38DF7A6E2472}" srcOrd="0" destOrd="0" presId="urn:microsoft.com/office/officeart/2005/8/layout/list1"/>
    <dgm:cxn modelId="{1D2382CD-873E-434B-961A-31933E47043E}" srcId="{14E4580D-C734-44E5-BF37-4582D2A725A4}" destId="{C7D56D07-60F1-42C7-93DC-C11FCB79130C}" srcOrd="2" destOrd="0" parTransId="{C4A42D1E-332B-43DE-BB34-453E03A91E22}" sibTransId="{630EA26F-BA25-4093-95C1-8B9CDB24AF49}"/>
    <dgm:cxn modelId="{7D9AE2DD-FE03-4FB1-9B58-150B9D63F170}" type="presOf" srcId="{C7D56D07-60F1-42C7-93DC-C11FCB79130C}" destId="{93A5D1AB-E136-40B3-B7DD-9304A60795CC}" srcOrd="0" destOrd="0" presId="urn:microsoft.com/office/officeart/2005/8/layout/list1"/>
    <dgm:cxn modelId="{B9D91ABC-7EB7-4885-9895-6530D04140A4}" type="presParOf" srcId="{38C35F0A-31D3-4DCD-9530-3D34C8967B0A}" destId="{F45FFDC0-696C-4520-B620-3F5DC382030D}" srcOrd="0" destOrd="0" presId="urn:microsoft.com/office/officeart/2005/8/layout/list1"/>
    <dgm:cxn modelId="{1760DFD6-9359-42AC-88F9-1715877EA35A}" type="presParOf" srcId="{F45FFDC0-696C-4520-B620-3F5DC382030D}" destId="{0C0DDD1B-8F66-4158-A258-8077E34FA5A6}" srcOrd="0" destOrd="0" presId="urn:microsoft.com/office/officeart/2005/8/layout/list1"/>
    <dgm:cxn modelId="{7F2A56CC-CDE5-4379-A9AC-791DD784859C}" type="presParOf" srcId="{F45FFDC0-696C-4520-B620-3F5DC382030D}" destId="{DDAE85EA-28B3-447A-8B66-3D35879051B4}" srcOrd="1" destOrd="0" presId="urn:microsoft.com/office/officeart/2005/8/layout/list1"/>
    <dgm:cxn modelId="{41BD0952-4474-4F49-8135-D9989FB895AC}" type="presParOf" srcId="{38C35F0A-31D3-4DCD-9530-3D34C8967B0A}" destId="{D5668403-EE6D-49AE-99A3-B42519AE8EC4}" srcOrd="1" destOrd="0" presId="urn:microsoft.com/office/officeart/2005/8/layout/list1"/>
    <dgm:cxn modelId="{E55CA7DE-A902-4CF5-9F66-8635784EC670}" type="presParOf" srcId="{38C35F0A-31D3-4DCD-9530-3D34C8967B0A}" destId="{9415A96E-39A1-421C-818E-1450BC2549F1}" srcOrd="2" destOrd="0" presId="urn:microsoft.com/office/officeart/2005/8/layout/list1"/>
    <dgm:cxn modelId="{034512B5-59A6-4BCD-ADC8-8A107AABD247}" type="presParOf" srcId="{38C35F0A-31D3-4DCD-9530-3D34C8967B0A}" destId="{AA9646FA-5B59-498A-8350-9DF9161F3727}" srcOrd="3" destOrd="0" presId="urn:microsoft.com/office/officeart/2005/8/layout/list1"/>
    <dgm:cxn modelId="{07729D18-ED72-4A81-8B83-C0A14CC47C62}" type="presParOf" srcId="{38C35F0A-31D3-4DCD-9530-3D34C8967B0A}" destId="{041D8F93-8D25-4E92-87D6-1AE855174255}" srcOrd="4" destOrd="0" presId="urn:microsoft.com/office/officeart/2005/8/layout/list1"/>
    <dgm:cxn modelId="{92188B22-44F1-43CA-8B4D-63A5198B5D30}" type="presParOf" srcId="{041D8F93-8D25-4E92-87D6-1AE855174255}" destId="{D4D8BA29-BB9A-4AB6-83D8-38DF7A6E2472}" srcOrd="0" destOrd="0" presId="urn:microsoft.com/office/officeart/2005/8/layout/list1"/>
    <dgm:cxn modelId="{D95B20A8-DE8E-45C6-BE29-0CC600F8A8C0}" type="presParOf" srcId="{041D8F93-8D25-4E92-87D6-1AE855174255}" destId="{7AE28DE1-E98F-496D-BFB9-82F28742E605}" srcOrd="1" destOrd="0" presId="urn:microsoft.com/office/officeart/2005/8/layout/list1"/>
    <dgm:cxn modelId="{8935E889-99D2-441E-82C9-A2147C7DD801}" type="presParOf" srcId="{38C35F0A-31D3-4DCD-9530-3D34C8967B0A}" destId="{3E9570AA-8C85-49BB-88A9-B94777407ADA}" srcOrd="5" destOrd="0" presId="urn:microsoft.com/office/officeart/2005/8/layout/list1"/>
    <dgm:cxn modelId="{848941AD-7613-4924-B4EF-B3FAFE42E5F5}" type="presParOf" srcId="{38C35F0A-31D3-4DCD-9530-3D34C8967B0A}" destId="{6733BE78-DA09-4570-B66D-F52049A703D8}" srcOrd="6" destOrd="0" presId="urn:microsoft.com/office/officeart/2005/8/layout/list1"/>
    <dgm:cxn modelId="{D058C166-B35D-4AC4-A5B5-C1E7DD26C27E}" type="presParOf" srcId="{38C35F0A-31D3-4DCD-9530-3D34C8967B0A}" destId="{6836BC07-09EB-4040-8873-294177483EBE}" srcOrd="7" destOrd="0" presId="urn:microsoft.com/office/officeart/2005/8/layout/list1"/>
    <dgm:cxn modelId="{2C4D962B-B04C-47D5-96CC-5859987E34AF}" type="presParOf" srcId="{38C35F0A-31D3-4DCD-9530-3D34C8967B0A}" destId="{6FC2A6EC-3375-409B-A20F-A7AD3AADD6C0}" srcOrd="8" destOrd="0" presId="urn:microsoft.com/office/officeart/2005/8/layout/list1"/>
    <dgm:cxn modelId="{31325896-3982-4EEB-B527-20BC4CC91774}" type="presParOf" srcId="{6FC2A6EC-3375-409B-A20F-A7AD3AADD6C0}" destId="{93A5D1AB-E136-40B3-B7DD-9304A60795CC}" srcOrd="0" destOrd="0" presId="urn:microsoft.com/office/officeart/2005/8/layout/list1"/>
    <dgm:cxn modelId="{4ED1B347-1BBD-48EF-AFE0-9A6A2E6DC5CB}" type="presParOf" srcId="{6FC2A6EC-3375-409B-A20F-A7AD3AADD6C0}" destId="{8E9000CD-F686-4C4A-A3AA-E6A35D95E56B}" srcOrd="1" destOrd="0" presId="urn:microsoft.com/office/officeart/2005/8/layout/list1"/>
    <dgm:cxn modelId="{C9859D28-24DC-41BE-9118-59768BF8B575}" type="presParOf" srcId="{38C35F0A-31D3-4DCD-9530-3D34C8967B0A}" destId="{73144639-9969-47A1-80AF-B2D1DD800BEA}" srcOrd="9" destOrd="0" presId="urn:microsoft.com/office/officeart/2005/8/layout/list1"/>
    <dgm:cxn modelId="{59337456-1D9A-480E-ABE8-3BDCC342AE83}" type="presParOf" srcId="{38C35F0A-31D3-4DCD-9530-3D34C8967B0A}" destId="{F71127CE-4065-4887-A841-3FB92FA67A58}"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9FB29E3-28B5-45E8-BB5B-1A8A143EB744}" type="doc">
      <dgm:prSet loTypeId="urn:microsoft.com/office/officeart/2018/2/layout/IconCircleList" loCatId="icon" qsTypeId="urn:microsoft.com/office/officeart/2005/8/quickstyle/simple1" qsCatId="simple" csTypeId="urn:microsoft.com/office/officeart/2018/5/colors/Iconchunking_neutralbg_colorful5" csCatId="colorful" phldr="1"/>
      <dgm:spPr/>
      <dgm:t>
        <a:bodyPr/>
        <a:lstStyle/>
        <a:p>
          <a:endParaRPr lang="en-US"/>
        </a:p>
      </dgm:t>
    </dgm:pt>
    <dgm:pt modelId="{98F9BE9D-B9F8-43A4-A840-844FC173D454}">
      <dgm:prSet/>
      <dgm:spPr/>
      <dgm:t>
        <a:bodyPr/>
        <a:lstStyle/>
        <a:p>
          <a:r>
            <a:rPr lang="tr-TR" dirty="0"/>
            <a:t>Staja başlamayı düşündüğünüz tarihten </a:t>
          </a:r>
          <a:r>
            <a:rPr lang="tr-TR" b="1" dirty="0"/>
            <a:t>en geç 7 gün öncesine</a:t>
          </a:r>
          <a:r>
            <a:rPr lang="tr-TR" dirty="0"/>
            <a:t> kadar staj başvurusu yapmak zorundasınız. </a:t>
          </a:r>
          <a:r>
            <a:rPr lang="tr-TR" b="1" dirty="0"/>
            <a:t>Aksi halde staj başvurunuz değerlendirmeye alınmayacaktır.</a:t>
          </a:r>
          <a:endParaRPr lang="en-US" dirty="0"/>
        </a:p>
      </dgm:t>
    </dgm:pt>
    <dgm:pt modelId="{2E3F6928-02AE-4D60-A97F-3CBE745C5530}" type="parTrans" cxnId="{259AB07D-2BEF-4185-AB75-D910AB56195A}">
      <dgm:prSet/>
      <dgm:spPr/>
      <dgm:t>
        <a:bodyPr/>
        <a:lstStyle/>
        <a:p>
          <a:endParaRPr lang="en-US"/>
        </a:p>
      </dgm:t>
    </dgm:pt>
    <dgm:pt modelId="{D0A97913-E217-4D0F-BA14-8B537FDB18CC}" type="sibTrans" cxnId="{259AB07D-2BEF-4185-AB75-D910AB56195A}">
      <dgm:prSet/>
      <dgm:spPr/>
      <dgm:t>
        <a:bodyPr/>
        <a:lstStyle/>
        <a:p>
          <a:endParaRPr lang="en-US"/>
        </a:p>
      </dgm:t>
    </dgm:pt>
    <dgm:pt modelId="{F01235DC-85DB-494F-A135-7D2F8598E8DC}">
      <dgm:prSet/>
      <dgm:spPr/>
      <dgm:t>
        <a:bodyPr/>
        <a:lstStyle/>
        <a:p>
          <a:r>
            <a:rPr lang="tr-TR" dirty="0"/>
            <a:t>Sigorta işlemleri için kurum onaylı </a:t>
          </a:r>
          <a:r>
            <a:rPr lang="tr-TR" b="1" dirty="0"/>
            <a:t>“Zorunlu Staj Formu”</a:t>
          </a:r>
          <a:r>
            <a:rPr lang="tr-TR" dirty="0"/>
            <a:t> nu staja başlamadan </a:t>
          </a:r>
          <a:r>
            <a:rPr lang="tr-TR" b="1" dirty="0"/>
            <a:t>en geç 5 gün öncesine kadar</a:t>
          </a:r>
          <a:r>
            <a:rPr lang="tr-TR" dirty="0"/>
            <a:t> </a:t>
          </a:r>
          <a:r>
            <a:rPr lang="tr-TR" b="1" u="sng" dirty="0">
              <a:solidFill>
                <a:srgbClr val="FF0000"/>
              </a:solidFill>
            </a:rPr>
            <a:t>burhantas@sdu.edu.tr</a:t>
          </a:r>
          <a:r>
            <a:rPr lang="tr-TR" b="0" dirty="0"/>
            <a:t> </a:t>
          </a:r>
          <a:r>
            <a:rPr lang="tr-TR" dirty="0"/>
            <a:t>mail adresine göndermeniz gerekmektedir.</a:t>
          </a:r>
          <a:endParaRPr lang="en-US" dirty="0"/>
        </a:p>
      </dgm:t>
    </dgm:pt>
    <dgm:pt modelId="{A432AD11-7B62-447E-B55E-75855C82C4D0}" type="parTrans" cxnId="{9821F8C9-C7E5-4635-80F6-25FD3626BFE0}">
      <dgm:prSet/>
      <dgm:spPr/>
      <dgm:t>
        <a:bodyPr/>
        <a:lstStyle/>
        <a:p>
          <a:endParaRPr lang="en-US"/>
        </a:p>
      </dgm:t>
    </dgm:pt>
    <dgm:pt modelId="{E0906A08-6A1E-40F5-B7A6-408B3B8B5B16}" type="sibTrans" cxnId="{9821F8C9-C7E5-4635-80F6-25FD3626BFE0}">
      <dgm:prSet/>
      <dgm:spPr/>
      <dgm:t>
        <a:bodyPr/>
        <a:lstStyle/>
        <a:p>
          <a:endParaRPr lang="en-US"/>
        </a:p>
      </dgm:t>
    </dgm:pt>
    <dgm:pt modelId="{A51B5703-7644-4BE0-BF1C-48F4471A5118}">
      <dgm:prSet/>
      <dgm:spPr/>
      <dgm:t>
        <a:bodyPr/>
        <a:lstStyle/>
        <a:p>
          <a:r>
            <a:rPr lang="tr-TR" b="1" dirty="0"/>
            <a:t>Staj süresi 30 iş günüdür.</a:t>
          </a:r>
          <a:r>
            <a:rPr lang="tr-TR" dirty="0"/>
            <a:t> </a:t>
          </a:r>
          <a:endParaRPr lang="en-US" dirty="0"/>
        </a:p>
      </dgm:t>
    </dgm:pt>
    <dgm:pt modelId="{1E7D6FE9-64BC-4595-8761-D70183461FE4}" type="parTrans" cxnId="{FF201F61-9F83-41C5-AF29-C65BDB87E22E}">
      <dgm:prSet/>
      <dgm:spPr/>
      <dgm:t>
        <a:bodyPr/>
        <a:lstStyle/>
        <a:p>
          <a:endParaRPr lang="en-US"/>
        </a:p>
      </dgm:t>
    </dgm:pt>
    <dgm:pt modelId="{A4EA9EEB-956D-4C63-BB07-C574C8DB8FF9}" type="sibTrans" cxnId="{FF201F61-9F83-41C5-AF29-C65BDB87E22E}">
      <dgm:prSet/>
      <dgm:spPr/>
      <dgm:t>
        <a:bodyPr/>
        <a:lstStyle/>
        <a:p>
          <a:endParaRPr lang="en-US"/>
        </a:p>
      </dgm:t>
    </dgm:pt>
    <dgm:pt modelId="{E8867605-ADC3-46C7-A850-FBB0E1963FA3}">
      <dgm:prSet/>
      <dgm:spPr/>
      <dgm:t>
        <a:bodyPr/>
        <a:lstStyle/>
        <a:p>
          <a:r>
            <a:rPr lang="tr-TR" dirty="0"/>
            <a:t>Tüm işlemler mail üzerinden gerçekleştirilecektir.</a:t>
          </a:r>
        </a:p>
        <a:p>
          <a:r>
            <a:rPr lang="tr-TR" b="1" dirty="0"/>
            <a:t>Hiçbir şekilde telefonla aramayınız ve </a:t>
          </a:r>
          <a:r>
            <a:rPr lang="tr-TR" b="1" dirty="0" err="1"/>
            <a:t>Whatsapp</a:t>
          </a:r>
          <a:r>
            <a:rPr lang="tr-TR" b="1" dirty="0"/>
            <a:t> üzerinden yazmayınız.</a:t>
          </a:r>
          <a:r>
            <a:rPr lang="tr-TR" dirty="0"/>
            <a:t> </a:t>
          </a:r>
          <a:endParaRPr lang="en-US" dirty="0"/>
        </a:p>
      </dgm:t>
    </dgm:pt>
    <dgm:pt modelId="{35D9D37C-5EF6-48F2-8F40-5A3FD497282D}" type="parTrans" cxnId="{C4655654-C69F-4B64-96A2-20AB782CF5B2}">
      <dgm:prSet/>
      <dgm:spPr/>
      <dgm:t>
        <a:bodyPr/>
        <a:lstStyle/>
        <a:p>
          <a:endParaRPr lang="en-US"/>
        </a:p>
      </dgm:t>
    </dgm:pt>
    <dgm:pt modelId="{8925E764-A64A-4B58-B639-96825DA8C845}" type="sibTrans" cxnId="{C4655654-C69F-4B64-96A2-20AB782CF5B2}">
      <dgm:prSet/>
      <dgm:spPr/>
      <dgm:t>
        <a:bodyPr/>
        <a:lstStyle/>
        <a:p>
          <a:endParaRPr lang="en-US"/>
        </a:p>
      </dgm:t>
    </dgm:pt>
    <dgm:pt modelId="{39BD92E4-040D-4138-8407-D600A9B7DCD4}">
      <dgm:prSet/>
      <dgm:spPr/>
      <dgm:t>
        <a:bodyPr/>
        <a:lstStyle/>
        <a:p>
          <a:r>
            <a:rPr lang="tr-TR" dirty="0"/>
            <a:t>Yaz okulu ile staj aynı anda </a:t>
          </a:r>
          <a:r>
            <a:rPr lang="tr-TR" b="1" dirty="0"/>
            <a:t>yapılamaz</a:t>
          </a:r>
          <a:r>
            <a:rPr lang="tr-TR" dirty="0"/>
            <a:t>. Derslerinizi buna göre ayarlamayı unutmayınız.</a:t>
          </a:r>
          <a:endParaRPr lang="en-US" dirty="0"/>
        </a:p>
      </dgm:t>
    </dgm:pt>
    <dgm:pt modelId="{CDB40C0C-B99F-4FAC-B03E-7990F114B475}" type="parTrans" cxnId="{F13C7B78-C4EC-4C24-8521-856ABA99D34F}">
      <dgm:prSet/>
      <dgm:spPr/>
      <dgm:t>
        <a:bodyPr/>
        <a:lstStyle/>
        <a:p>
          <a:endParaRPr lang="en-US"/>
        </a:p>
      </dgm:t>
    </dgm:pt>
    <dgm:pt modelId="{572E314C-6F0E-4A7D-AF95-E67F5242D121}" type="sibTrans" cxnId="{F13C7B78-C4EC-4C24-8521-856ABA99D34F}">
      <dgm:prSet/>
      <dgm:spPr/>
      <dgm:t>
        <a:bodyPr/>
        <a:lstStyle/>
        <a:p>
          <a:endParaRPr lang="en-US"/>
        </a:p>
      </dgm:t>
    </dgm:pt>
    <dgm:pt modelId="{13BE6E2A-32DB-484C-8204-00489280EFB1}">
      <dgm:prSet custT="1"/>
      <dgm:spPr/>
      <dgm:t>
        <a:bodyPr/>
        <a:lstStyle/>
        <a:p>
          <a:endParaRPr lang="tr-TR" sz="1100" dirty="0"/>
        </a:p>
        <a:p>
          <a:endParaRPr lang="tr-TR" sz="1100" dirty="0"/>
        </a:p>
        <a:p>
          <a:endParaRPr lang="tr-TR" sz="1100" dirty="0"/>
        </a:p>
        <a:p>
          <a:r>
            <a:rPr lang="tr-TR" sz="1600" b="1" dirty="0">
              <a:solidFill>
                <a:srgbClr val="FF0000"/>
              </a:solidFill>
            </a:rPr>
            <a:t>DİĞER SAYFADAKİ ZORUNLU YAZ STAJI SON BAŞVURU TARİHLERİNİ DİKKATE ALINIZ</a:t>
          </a:r>
          <a:r>
            <a:rPr lang="tr-TR" sz="1100" b="1" dirty="0">
              <a:solidFill>
                <a:srgbClr val="002060"/>
              </a:solidFill>
            </a:rPr>
            <a:t>.</a:t>
          </a:r>
          <a:endParaRPr lang="en-US" sz="1100" b="1" dirty="0">
            <a:solidFill>
              <a:srgbClr val="002060"/>
            </a:solidFill>
          </a:endParaRPr>
        </a:p>
      </dgm:t>
    </dgm:pt>
    <dgm:pt modelId="{59721594-C3B8-4B40-B0F6-3AECD97379AC}" type="parTrans" cxnId="{C6E8AFB9-B345-484C-BC1F-DBC466B6BCB3}">
      <dgm:prSet/>
      <dgm:spPr/>
      <dgm:t>
        <a:bodyPr/>
        <a:lstStyle/>
        <a:p>
          <a:endParaRPr lang="en-US"/>
        </a:p>
      </dgm:t>
    </dgm:pt>
    <dgm:pt modelId="{2C0E8592-DA7E-476A-9B9C-852B0E47B533}" type="sibTrans" cxnId="{C6E8AFB9-B345-484C-BC1F-DBC466B6BCB3}">
      <dgm:prSet/>
      <dgm:spPr/>
      <dgm:t>
        <a:bodyPr/>
        <a:lstStyle/>
        <a:p>
          <a:endParaRPr lang="en-US"/>
        </a:p>
      </dgm:t>
    </dgm:pt>
    <dgm:pt modelId="{C1DC9B4F-C3C5-4F5A-B009-E2E3ABB67F37}" type="pres">
      <dgm:prSet presAssocID="{29FB29E3-28B5-45E8-BB5B-1A8A143EB744}" presName="root" presStyleCnt="0">
        <dgm:presLayoutVars>
          <dgm:dir/>
          <dgm:resizeHandles val="exact"/>
        </dgm:presLayoutVars>
      </dgm:prSet>
      <dgm:spPr/>
    </dgm:pt>
    <dgm:pt modelId="{B6ADD5D6-B952-4D08-AA74-BC7E31388D04}" type="pres">
      <dgm:prSet presAssocID="{29FB29E3-28B5-45E8-BB5B-1A8A143EB744}" presName="container" presStyleCnt="0">
        <dgm:presLayoutVars>
          <dgm:dir/>
          <dgm:resizeHandles val="exact"/>
        </dgm:presLayoutVars>
      </dgm:prSet>
      <dgm:spPr/>
    </dgm:pt>
    <dgm:pt modelId="{1F8E22CB-68B8-4516-9201-E9F5AE8F59F0}" type="pres">
      <dgm:prSet presAssocID="{98F9BE9D-B9F8-43A4-A840-844FC173D454}" presName="compNode" presStyleCnt="0"/>
      <dgm:spPr/>
    </dgm:pt>
    <dgm:pt modelId="{28AE6162-589D-4DDD-8F57-9004C2F2A7FC}" type="pres">
      <dgm:prSet presAssocID="{98F9BE9D-B9F8-43A4-A840-844FC173D454}" presName="iconBgRect" presStyleLbl="bgShp" presStyleIdx="0" presStyleCnt="6"/>
      <dgm:spPr/>
    </dgm:pt>
    <dgm:pt modelId="{E6B43326-BB19-451E-905F-13AC2C9701E2}" type="pres">
      <dgm:prSet presAssocID="{98F9BE9D-B9F8-43A4-A840-844FC173D454}" presName="iconRect" presStyleLbl="node1" presStyleIdx="0" presStyleCnt="6"/>
      <dgm:spPr>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Angry Face with No Fill"/>
        </a:ext>
      </dgm:extLst>
    </dgm:pt>
    <dgm:pt modelId="{EAA9793D-3344-49ED-95E5-B313995F7008}" type="pres">
      <dgm:prSet presAssocID="{98F9BE9D-B9F8-43A4-A840-844FC173D454}" presName="spaceRect" presStyleCnt="0"/>
      <dgm:spPr/>
    </dgm:pt>
    <dgm:pt modelId="{0A79780D-0936-40D6-B5D5-89CBFCB20560}" type="pres">
      <dgm:prSet presAssocID="{98F9BE9D-B9F8-43A4-A840-844FC173D454}" presName="textRect" presStyleLbl="revTx" presStyleIdx="0" presStyleCnt="6">
        <dgm:presLayoutVars>
          <dgm:chMax val="1"/>
          <dgm:chPref val="1"/>
        </dgm:presLayoutVars>
      </dgm:prSet>
      <dgm:spPr/>
    </dgm:pt>
    <dgm:pt modelId="{CC6A5B90-147B-4CD0-A12E-9DC27B154D26}" type="pres">
      <dgm:prSet presAssocID="{D0A97913-E217-4D0F-BA14-8B537FDB18CC}" presName="sibTrans" presStyleLbl="sibTrans2D1" presStyleIdx="0" presStyleCnt="0"/>
      <dgm:spPr/>
    </dgm:pt>
    <dgm:pt modelId="{208C4592-E50C-48BB-818E-7D283B7881DF}" type="pres">
      <dgm:prSet presAssocID="{F01235DC-85DB-494F-A135-7D2F8598E8DC}" presName="compNode" presStyleCnt="0"/>
      <dgm:spPr/>
    </dgm:pt>
    <dgm:pt modelId="{01C239B3-C0CE-42DE-A134-2D75AEA40569}" type="pres">
      <dgm:prSet presAssocID="{F01235DC-85DB-494F-A135-7D2F8598E8DC}" presName="iconBgRect" presStyleLbl="bgShp" presStyleIdx="1" presStyleCnt="6"/>
      <dgm:spPr/>
    </dgm:pt>
    <dgm:pt modelId="{457BC168-8AD5-4D06-AE00-931C4C695C1A}" type="pres">
      <dgm:prSet presAssocID="{F01235DC-85DB-494F-A135-7D2F8598E8DC}" presName="iconRect" presStyleLbl="node1" presStyleIdx="1" presStyleCnt="6"/>
      <dgm:spPr>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nay işareti"/>
        </a:ext>
      </dgm:extLst>
    </dgm:pt>
    <dgm:pt modelId="{7C966DD1-5532-4639-A213-D2BCE9F191EC}" type="pres">
      <dgm:prSet presAssocID="{F01235DC-85DB-494F-A135-7D2F8598E8DC}" presName="spaceRect" presStyleCnt="0"/>
      <dgm:spPr/>
    </dgm:pt>
    <dgm:pt modelId="{6E047587-6CD0-45F7-B180-D90201C129E7}" type="pres">
      <dgm:prSet presAssocID="{F01235DC-85DB-494F-A135-7D2F8598E8DC}" presName="textRect" presStyleLbl="revTx" presStyleIdx="1" presStyleCnt="6" custScaleX="98913" custScaleY="105943">
        <dgm:presLayoutVars>
          <dgm:chMax val="1"/>
          <dgm:chPref val="1"/>
        </dgm:presLayoutVars>
      </dgm:prSet>
      <dgm:spPr/>
    </dgm:pt>
    <dgm:pt modelId="{C0706991-2230-4E1A-B31B-05EE6C03B410}" type="pres">
      <dgm:prSet presAssocID="{E0906A08-6A1E-40F5-B7A6-408B3B8B5B16}" presName="sibTrans" presStyleLbl="sibTrans2D1" presStyleIdx="0" presStyleCnt="0"/>
      <dgm:spPr/>
    </dgm:pt>
    <dgm:pt modelId="{1A9AC46A-94A3-4CE8-896D-6C48B60861A7}" type="pres">
      <dgm:prSet presAssocID="{A51B5703-7644-4BE0-BF1C-48F4471A5118}" presName="compNode" presStyleCnt="0"/>
      <dgm:spPr/>
    </dgm:pt>
    <dgm:pt modelId="{EE687317-A10F-4F5F-A4A5-B1D0EE1CFAEF}" type="pres">
      <dgm:prSet presAssocID="{A51B5703-7644-4BE0-BF1C-48F4471A5118}" presName="iconBgRect" presStyleLbl="bgShp" presStyleIdx="2" presStyleCnt="6"/>
      <dgm:spPr/>
    </dgm:pt>
    <dgm:pt modelId="{993E7CA5-84F3-4F3C-BA1C-7DFB32844566}" type="pres">
      <dgm:prSet presAssocID="{A51B5703-7644-4BE0-BF1C-48F4471A5118}" presName="iconRect" presStyleLbl="node1" presStyleIdx="2" presStyleCnt="6"/>
      <dgm:spPr>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Kronometre"/>
        </a:ext>
      </dgm:extLst>
    </dgm:pt>
    <dgm:pt modelId="{007B6EB9-A6DF-4A38-B877-F4D107D50CE3}" type="pres">
      <dgm:prSet presAssocID="{A51B5703-7644-4BE0-BF1C-48F4471A5118}" presName="spaceRect" presStyleCnt="0"/>
      <dgm:spPr/>
    </dgm:pt>
    <dgm:pt modelId="{1FE2AEE8-1715-4F63-8472-FFAE1B7C935A}" type="pres">
      <dgm:prSet presAssocID="{A51B5703-7644-4BE0-BF1C-48F4471A5118}" presName="textRect" presStyleLbl="revTx" presStyleIdx="2" presStyleCnt="6">
        <dgm:presLayoutVars>
          <dgm:chMax val="1"/>
          <dgm:chPref val="1"/>
        </dgm:presLayoutVars>
      </dgm:prSet>
      <dgm:spPr/>
    </dgm:pt>
    <dgm:pt modelId="{E87746F3-AE34-4F31-A964-B4533ADCA854}" type="pres">
      <dgm:prSet presAssocID="{A4EA9EEB-956D-4C63-BB07-C574C8DB8FF9}" presName="sibTrans" presStyleLbl="sibTrans2D1" presStyleIdx="0" presStyleCnt="0"/>
      <dgm:spPr/>
    </dgm:pt>
    <dgm:pt modelId="{91994BFF-67F2-432B-8E3E-4EDD5F6FF2AD}" type="pres">
      <dgm:prSet presAssocID="{E8867605-ADC3-46C7-A850-FBB0E1963FA3}" presName="compNode" presStyleCnt="0"/>
      <dgm:spPr/>
    </dgm:pt>
    <dgm:pt modelId="{E113E494-850C-4A4B-9B16-C60C8C8C8419}" type="pres">
      <dgm:prSet presAssocID="{E8867605-ADC3-46C7-A850-FBB0E1963FA3}" presName="iconBgRect" presStyleLbl="bgShp" presStyleIdx="3" presStyleCnt="6"/>
      <dgm:spPr/>
    </dgm:pt>
    <dgm:pt modelId="{3E907C01-CE96-4D57-A550-5DFC66F65F7B}" type="pres">
      <dgm:prSet presAssocID="{E8867605-ADC3-46C7-A850-FBB0E1963FA3}" presName="iconRect" presStyleLbl="node1" presStyleIdx="3" presStyleCnt="6"/>
      <dgm:spPr>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pen envelope"/>
        </a:ext>
      </dgm:extLst>
    </dgm:pt>
    <dgm:pt modelId="{E7644FC5-B235-4E09-BC0D-9AD670C6C238}" type="pres">
      <dgm:prSet presAssocID="{E8867605-ADC3-46C7-A850-FBB0E1963FA3}" presName="spaceRect" presStyleCnt="0"/>
      <dgm:spPr/>
    </dgm:pt>
    <dgm:pt modelId="{4A04A3CB-E458-464C-91A0-2876889AF999}" type="pres">
      <dgm:prSet presAssocID="{E8867605-ADC3-46C7-A850-FBB0E1963FA3}" presName="textRect" presStyleLbl="revTx" presStyleIdx="3" presStyleCnt="6">
        <dgm:presLayoutVars>
          <dgm:chMax val="1"/>
          <dgm:chPref val="1"/>
        </dgm:presLayoutVars>
      </dgm:prSet>
      <dgm:spPr/>
    </dgm:pt>
    <dgm:pt modelId="{60E80AED-FD68-45AB-9671-B0D2DAAC4C5B}" type="pres">
      <dgm:prSet presAssocID="{8925E764-A64A-4B58-B639-96825DA8C845}" presName="sibTrans" presStyleLbl="sibTrans2D1" presStyleIdx="0" presStyleCnt="0"/>
      <dgm:spPr/>
    </dgm:pt>
    <dgm:pt modelId="{69B4552A-21A0-49F4-A17E-9A8145464D07}" type="pres">
      <dgm:prSet presAssocID="{39BD92E4-040D-4138-8407-D600A9B7DCD4}" presName="compNode" presStyleCnt="0"/>
      <dgm:spPr/>
    </dgm:pt>
    <dgm:pt modelId="{2E7CA594-33C0-41D9-8F18-56C408125DFD}" type="pres">
      <dgm:prSet presAssocID="{39BD92E4-040D-4138-8407-D600A9B7DCD4}" presName="iconBgRect" presStyleLbl="bgShp" presStyleIdx="4" presStyleCnt="6"/>
      <dgm:spPr/>
    </dgm:pt>
    <dgm:pt modelId="{F1DAAD42-FFBB-4A07-B915-728F37D1D76A}" type="pres">
      <dgm:prSet presAssocID="{39BD92E4-040D-4138-8407-D600A9B7DCD4}" presName="iconRect" presStyleLbl="node1" presStyleIdx="4" presStyleCnt="6"/>
      <dgm:spPr>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Kitaplar"/>
        </a:ext>
      </dgm:extLst>
    </dgm:pt>
    <dgm:pt modelId="{10108579-F245-4F97-AEE9-632D49DD49FA}" type="pres">
      <dgm:prSet presAssocID="{39BD92E4-040D-4138-8407-D600A9B7DCD4}" presName="spaceRect" presStyleCnt="0"/>
      <dgm:spPr/>
    </dgm:pt>
    <dgm:pt modelId="{D36D3881-17C2-477A-9A90-1EFF285A0904}" type="pres">
      <dgm:prSet presAssocID="{39BD92E4-040D-4138-8407-D600A9B7DCD4}" presName="textRect" presStyleLbl="revTx" presStyleIdx="4" presStyleCnt="6">
        <dgm:presLayoutVars>
          <dgm:chMax val="1"/>
          <dgm:chPref val="1"/>
        </dgm:presLayoutVars>
      </dgm:prSet>
      <dgm:spPr/>
    </dgm:pt>
    <dgm:pt modelId="{893FA1B4-3507-4DEE-AA0C-B0FBDADAA0AC}" type="pres">
      <dgm:prSet presAssocID="{572E314C-6F0E-4A7D-AF95-E67F5242D121}" presName="sibTrans" presStyleLbl="sibTrans2D1" presStyleIdx="0" presStyleCnt="0"/>
      <dgm:spPr/>
    </dgm:pt>
    <dgm:pt modelId="{31B9B756-1DBA-474C-988A-D586E8B06718}" type="pres">
      <dgm:prSet presAssocID="{13BE6E2A-32DB-484C-8204-00489280EFB1}" presName="compNode" presStyleCnt="0"/>
      <dgm:spPr/>
    </dgm:pt>
    <dgm:pt modelId="{54CE5B49-A1F9-4A96-99A8-96668894270B}" type="pres">
      <dgm:prSet presAssocID="{13BE6E2A-32DB-484C-8204-00489280EFB1}" presName="iconBgRect" presStyleLbl="bgShp" presStyleIdx="5" presStyleCnt="6"/>
      <dgm:spPr/>
    </dgm:pt>
    <dgm:pt modelId="{CBF7AD24-0933-4899-9847-3EF41220F6AB}" type="pres">
      <dgm:prSet presAssocID="{13BE6E2A-32DB-484C-8204-00489280EFB1}" presName="iconRect" presStyleLbl="node1" presStyleIdx="5" presStyleCnt="6"/>
      <dgm:spPr>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ragon Dance"/>
        </a:ext>
      </dgm:extLst>
    </dgm:pt>
    <dgm:pt modelId="{788123AD-B5A0-4BAF-8B2F-C0F378F8051F}" type="pres">
      <dgm:prSet presAssocID="{13BE6E2A-32DB-484C-8204-00489280EFB1}" presName="spaceRect" presStyleCnt="0"/>
      <dgm:spPr/>
    </dgm:pt>
    <dgm:pt modelId="{B16666D6-D940-4D71-9468-5AFE0FE0C037}" type="pres">
      <dgm:prSet presAssocID="{13BE6E2A-32DB-484C-8204-00489280EFB1}" presName="textRect" presStyleLbl="revTx" presStyleIdx="5" presStyleCnt="6" custLinFactNeighborX="3632" custLinFactNeighborY="-43543">
        <dgm:presLayoutVars>
          <dgm:chMax val="1"/>
          <dgm:chPref val="1"/>
        </dgm:presLayoutVars>
      </dgm:prSet>
      <dgm:spPr/>
    </dgm:pt>
  </dgm:ptLst>
  <dgm:cxnLst>
    <dgm:cxn modelId="{27E48310-7701-43A5-8197-FF06A3D647AF}" type="presOf" srcId="{39BD92E4-040D-4138-8407-D600A9B7DCD4}" destId="{D36D3881-17C2-477A-9A90-1EFF285A0904}" srcOrd="0" destOrd="0" presId="urn:microsoft.com/office/officeart/2018/2/layout/IconCircleList"/>
    <dgm:cxn modelId="{89E6AE26-0DA8-42CA-95EE-E0DC232BD0E4}" type="presOf" srcId="{8925E764-A64A-4B58-B639-96825DA8C845}" destId="{60E80AED-FD68-45AB-9671-B0D2DAAC4C5B}" srcOrd="0" destOrd="0" presId="urn:microsoft.com/office/officeart/2018/2/layout/IconCircleList"/>
    <dgm:cxn modelId="{63D4C52F-85EA-4EA3-ABAB-5120F7991372}" type="presOf" srcId="{F01235DC-85DB-494F-A135-7D2F8598E8DC}" destId="{6E047587-6CD0-45F7-B180-D90201C129E7}" srcOrd="0" destOrd="0" presId="urn:microsoft.com/office/officeart/2018/2/layout/IconCircleList"/>
    <dgm:cxn modelId="{672DEB36-FB1A-45BC-89D3-E6C2538E948C}" type="presOf" srcId="{E8867605-ADC3-46C7-A850-FBB0E1963FA3}" destId="{4A04A3CB-E458-464C-91A0-2876889AF999}" srcOrd="0" destOrd="0" presId="urn:microsoft.com/office/officeart/2018/2/layout/IconCircleList"/>
    <dgm:cxn modelId="{7ED4223C-9CF3-4CB5-9AD9-88863FEE24DE}" type="presOf" srcId="{A51B5703-7644-4BE0-BF1C-48F4471A5118}" destId="{1FE2AEE8-1715-4F63-8472-FFAE1B7C935A}" srcOrd="0" destOrd="0" presId="urn:microsoft.com/office/officeart/2018/2/layout/IconCircleList"/>
    <dgm:cxn modelId="{FF201F61-9F83-41C5-AF29-C65BDB87E22E}" srcId="{29FB29E3-28B5-45E8-BB5B-1A8A143EB744}" destId="{A51B5703-7644-4BE0-BF1C-48F4471A5118}" srcOrd="2" destOrd="0" parTransId="{1E7D6FE9-64BC-4595-8761-D70183461FE4}" sibTransId="{A4EA9EEB-956D-4C63-BB07-C574C8DB8FF9}"/>
    <dgm:cxn modelId="{C4655654-C69F-4B64-96A2-20AB782CF5B2}" srcId="{29FB29E3-28B5-45E8-BB5B-1A8A143EB744}" destId="{E8867605-ADC3-46C7-A850-FBB0E1963FA3}" srcOrd="3" destOrd="0" parTransId="{35D9D37C-5EF6-48F2-8F40-5A3FD497282D}" sibTransId="{8925E764-A64A-4B58-B639-96825DA8C845}"/>
    <dgm:cxn modelId="{F13C7B78-C4EC-4C24-8521-856ABA99D34F}" srcId="{29FB29E3-28B5-45E8-BB5B-1A8A143EB744}" destId="{39BD92E4-040D-4138-8407-D600A9B7DCD4}" srcOrd="4" destOrd="0" parTransId="{CDB40C0C-B99F-4FAC-B03E-7990F114B475}" sibTransId="{572E314C-6F0E-4A7D-AF95-E67F5242D121}"/>
    <dgm:cxn modelId="{259AB07D-2BEF-4185-AB75-D910AB56195A}" srcId="{29FB29E3-28B5-45E8-BB5B-1A8A143EB744}" destId="{98F9BE9D-B9F8-43A4-A840-844FC173D454}" srcOrd="0" destOrd="0" parTransId="{2E3F6928-02AE-4D60-A97F-3CBE745C5530}" sibTransId="{D0A97913-E217-4D0F-BA14-8B537FDB18CC}"/>
    <dgm:cxn modelId="{0999707F-3F27-45AB-95C9-82A1E9A24F8E}" type="presOf" srcId="{29FB29E3-28B5-45E8-BB5B-1A8A143EB744}" destId="{C1DC9B4F-C3C5-4F5A-B009-E2E3ABB67F37}" srcOrd="0" destOrd="0" presId="urn:microsoft.com/office/officeart/2018/2/layout/IconCircleList"/>
    <dgm:cxn modelId="{93BC7282-616E-44A0-9A47-EFC4320DFA0E}" type="presOf" srcId="{13BE6E2A-32DB-484C-8204-00489280EFB1}" destId="{B16666D6-D940-4D71-9468-5AFE0FE0C037}" srcOrd="0" destOrd="0" presId="urn:microsoft.com/office/officeart/2018/2/layout/IconCircleList"/>
    <dgm:cxn modelId="{36A9C7AD-5749-4BBD-9FFD-E81DCD5A47DD}" type="presOf" srcId="{D0A97913-E217-4D0F-BA14-8B537FDB18CC}" destId="{CC6A5B90-147B-4CD0-A12E-9DC27B154D26}" srcOrd="0" destOrd="0" presId="urn:microsoft.com/office/officeart/2018/2/layout/IconCircleList"/>
    <dgm:cxn modelId="{D0951BAF-5A2B-4C8B-A8EC-C415BA7A0355}" type="presOf" srcId="{572E314C-6F0E-4A7D-AF95-E67F5242D121}" destId="{893FA1B4-3507-4DEE-AA0C-B0FBDADAA0AC}" srcOrd="0" destOrd="0" presId="urn:microsoft.com/office/officeart/2018/2/layout/IconCircleList"/>
    <dgm:cxn modelId="{C6E8AFB9-B345-484C-BC1F-DBC466B6BCB3}" srcId="{29FB29E3-28B5-45E8-BB5B-1A8A143EB744}" destId="{13BE6E2A-32DB-484C-8204-00489280EFB1}" srcOrd="5" destOrd="0" parTransId="{59721594-C3B8-4B40-B0F6-3AECD97379AC}" sibTransId="{2C0E8592-DA7E-476A-9B9C-852B0E47B533}"/>
    <dgm:cxn modelId="{9821F8C9-C7E5-4635-80F6-25FD3626BFE0}" srcId="{29FB29E3-28B5-45E8-BB5B-1A8A143EB744}" destId="{F01235DC-85DB-494F-A135-7D2F8598E8DC}" srcOrd="1" destOrd="0" parTransId="{A432AD11-7B62-447E-B55E-75855C82C4D0}" sibTransId="{E0906A08-6A1E-40F5-B7A6-408B3B8B5B16}"/>
    <dgm:cxn modelId="{87A192E0-5D7E-42EF-A64C-FFB87A854444}" type="presOf" srcId="{E0906A08-6A1E-40F5-B7A6-408B3B8B5B16}" destId="{C0706991-2230-4E1A-B31B-05EE6C03B410}" srcOrd="0" destOrd="0" presId="urn:microsoft.com/office/officeart/2018/2/layout/IconCircleList"/>
    <dgm:cxn modelId="{30267FF8-7627-45CF-AEAA-60628BF2608A}" type="presOf" srcId="{98F9BE9D-B9F8-43A4-A840-844FC173D454}" destId="{0A79780D-0936-40D6-B5D5-89CBFCB20560}" srcOrd="0" destOrd="0" presId="urn:microsoft.com/office/officeart/2018/2/layout/IconCircleList"/>
    <dgm:cxn modelId="{28D510FA-9B46-48F9-AA58-80BB12596EA5}" type="presOf" srcId="{A4EA9EEB-956D-4C63-BB07-C574C8DB8FF9}" destId="{E87746F3-AE34-4F31-A964-B4533ADCA854}" srcOrd="0" destOrd="0" presId="urn:microsoft.com/office/officeart/2018/2/layout/IconCircleList"/>
    <dgm:cxn modelId="{EE573CAB-750C-4A24-9C02-4D9D073A56E7}" type="presParOf" srcId="{C1DC9B4F-C3C5-4F5A-B009-E2E3ABB67F37}" destId="{B6ADD5D6-B952-4D08-AA74-BC7E31388D04}" srcOrd="0" destOrd="0" presId="urn:microsoft.com/office/officeart/2018/2/layout/IconCircleList"/>
    <dgm:cxn modelId="{225290B4-9FA7-42DC-8127-79D5BB9EADF9}" type="presParOf" srcId="{B6ADD5D6-B952-4D08-AA74-BC7E31388D04}" destId="{1F8E22CB-68B8-4516-9201-E9F5AE8F59F0}" srcOrd="0" destOrd="0" presId="urn:microsoft.com/office/officeart/2018/2/layout/IconCircleList"/>
    <dgm:cxn modelId="{266878A4-FDC7-4785-8C8F-2E3ABC8F4AFA}" type="presParOf" srcId="{1F8E22CB-68B8-4516-9201-E9F5AE8F59F0}" destId="{28AE6162-589D-4DDD-8F57-9004C2F2A7FC}" srcOrd="0" destOrd="0" presId="urn:microsoft.com/office/officeart/2018/2/layout/IconCircleList"/>
    <dgm:cxn modelId="{C64235A9-E725-4CE1-93B6-91264B60C4C3}" type="presParOf" srcId="{1F8E22CB-68B8-4516-9201-E9F5AE8F59F0}" destId="{E6B43326-BB19-451E-905F-13AC2C9701E2}" srcOrd="1" destOrd="0" presId="urn:microsoft.com/office/officeart/2018/2/layout/IconCircleList"/>
    <dgm:cxn modelId="{0599CB28-6467-4B79-A9FE-3EC71E3B0399}" type="presParOf" srcId="{1F8E22CB-68B8-4516-9201-E9F5AE8F59F0}" destId="{EAA9793D-3344-49ED-95E5-B313995F7008}" srcOrd="2" destOrd="0" presId="urn:microsoft.com/office/officeart/2018/2/layout/IconCircleList"/>
    <dgm:cxn modelId="{E66F0AF2-0C80-48DB-9ACB-15D3598F0A5D}" type="presParOf" srcId="{1F8E22CB-68B8-4516-9201-E9F5AE8F59F0}" destId="{0A79780D-0936-40D6-B5D5-89CBFCB20560}" srcOrd="3" destOrd="0" presId="urn:microsoft.com/office/officeart/2018/2/layout/IconCircleList"/>
    <dgm:cxn modelId="{E66964D1-4732-4792-A66E-9AE3B463AD59}" type="presParOf" srcId="{B6ADD5D6-B952-4D08-AA74-BC7E31388D04}" destId="{CC6A5B90-147B-4CD0-A12E-9DC27B154D26}" srcOrd="1" destOrd="0" presId="urn:microsoft.com/office/officeart/2018/2/layout/IconCircleList"/>
    <dgm:cxn modelId="{E59F4D8B-941C-4AD2-99BB-52CA0B5643BE}" type="presParOf" srcId="{B6ADD5D6-B952-4D08-AA74-BC7E31388D04}" destId="{208C4592-E50C-48BB-818E-7D283B7881DF}" srcOrd="2" destOrd="0" presId="urn:microsoft.com/office/officeart/2018/2/layout/IconCircleList"/>
    <dgm:cxn modelId="{0C00834B-B4A3-4389-A834-91E2B76BFDD3}" type="presParOf" srcId="{208C4592-E50C-48BB-818E-7D283B7881DF}" destId="{01C239B3-C0CE-42DE-A134-2D75AEA40569}" srcOrd="0" destOrd="0" presId="urn:microsoft.com/office/officeart/2018/2/layout/IconCircleList"/>
    <dgm:cxn modelId="{19AE6769-A79A-4E7D-AB9B-49489394F722}" type="presParOf" srcId="{208C4592-E50C-48BB-818E-7D283B7881DF}" destId="{457BC168-8AD5-4D06-AE00-931C4C695C1A}" srcOrd="1" destOrd="0" presId="urn:microsoft.com/office/officeart/2018/2/layout/IconCircleList"/>
    <dgm:cxn modelId="{DF6F7575-1135-45AD-B5AD-3A552C397C6E}" type="presParOf" srcId="{208C4592-E50C-48BB-818E-7D283B7881DF}" destId="{7C966DD1-5532-4639-A213-D2BCE9F191EC}" srcOrd="2" destOrd="0" presId="urn:microsoft.com/office/officeart/2018/2/layout/IconCircleList"/>
    <dgm:cxn modelId="{462B8C12-2463-4235-B584-64618AACE785}" type="presParOf" srcId="{208C4592-E50C-48BB-818E-7D283B7881DF}" destId="{6E047587-6CD0-45F7-B180-D90201C129E7}" srcOrd="3" destOrd="0" presId="urn:microsoft.com/office/officeart/2018/2/layout/IconCircleList"/>
    <dgm:cxn modelId="{5F584050-E788-4E11-B25F-EE04E6F17E55}" type="presParOf" srcId="{B6ADD5D6-B952-4D08-AA74-BC7E31388D04}" destId="{C0706991-2230-4E1A-B31B-05EE6C03B410}" srcOrd="3" destOrd="0" presId="urn:microsoft.com/office/officeart/2018/2/layout/IconCircleList"/>
    <dgm:cxn modelId="{17EA2385-150A-449B-8CBF-58A180AA86E7}" type="presParOf" srcId="{B6ADD5D6-B952-4D08-AA74-BC7E31388D04}" destId="{1A9AC46A-94A3-4CE8-896D-6C48B60861A7}" srcOrd="4" destOrd="0" presId="urn:microsoft.com/office/officeart/2018/2/layout/IconCircleList"/>
    <dgm:cxn modelId="{E7944C2B-2EA5-4BCD-A47B-AC8ADD25DD70}" type="presParOf" srcId="{1A9AC46A-94A3-4CE8-896D-6C48B60861A7}" destId="{EE687317-A10F-4F5F-A4A5-B1D0EE1CFAEF}" srcOrd="0" destOrd="0" presId="urn:microsoft.com/office/officeart/2018/2/layout/IconCircleList"/>
    <dgm:cxn modelId="{552B3C0C-A0E9-47F3-82D1-580D9DE74EC2}" type="presParOf" srcId="{1A9AC46A-94A3-4CE8-896D-6C48B60861A7}" destId="{993E7CA5-84F3-4F3C-BA1C-7DFB32844566}" srcOrd="1" destOrd="0" presId="urn:microsoft.com/office/officeart/2018/2/layout/IconCircleList"/>
    <dgm:cxn modelId="{D0003718-E485-4583-99CE-49CA8675AC9F}" type="presParOf" srcId="{1A9AC46A-94A3-4CE8-896D-6C48B60861A7}" destId="{007B6EB9-A6DF-4A38-B877-F4D107D50CE3}" srcOrd="2" destOrd="0" presId="urn:microsoft.com/office/officeart/2018/2/layout/IconCircleList"/>
    <dgm:cxn modelId="{7B58D91E-8FF4-4647-912C-9897F4BCB62C}" type="presParOf" srcId="{1A9AC46A-94A3-4CE8-896D-6C48B60861A7}" destId="{1FE2AEE8-1715-4F63-8472-FFAE1B7C935A}" srcOrd="3" destOrd="0" presId="urn:microsoft.com/office/officeart/2018/2/layout/IconCircleList"/>
    <dgm:cxn modelId="{23843991-EE73-43FB-87AA-48206B8E65A0}" type="presParOf" srcId="{B6ADD5D6-B952-4D08-AA74-BC7E31388D04}" destId="{E87746F3-AE34-4F31-A964-B4533ADCA854}" srcOrd="5" destOrd="0" presId="urn:microsoft.com/office/officeart/2018/2/layout/IconCircleList"/>
    <dgm:cxn modelId="{92E9D410-FAE5-457E-98B6-4A8A715DD1EE}" type="presParOf" srcId="{B6ADD5D6-B952-4D08-AA74-BC7E31388D04}" destId="{91994BFF-67F2-432B-8E3E-4EDD5F6FF2AD}" srcOrd="6" destOrd="0" presId="urn:microsoft.com/office/officeart/2018/2/layout/IconCircleList"/>
    <dgm:cxn modelId="{B0DDDA85-9F96-412A-AE5E-93A549BD5236}" type="presParOf" srcId="{91994BFF-67F2-432B-8E3E-4EDD5F6FF2AD}" destId="{E113E494-850C-4A4B-9B16-C60C8C8C8419}" srcOrd="0" destOrd="0" presId="urn:microsoft.com/office/officeart/2018/2/layout/IconCircleList"/>
    <dgm:cxn modelId="{4819548C-48AD-4801-AA27-0638C07A8598}" type="presParOf" srcId="{91994BFF-67F2-432B-8E3E-4EDD5F6FF2AD}" destId="{3E907C01-CE96-4D57-A550-5DFC66F65F7B}" srcOrd="1" destOrd="0" presId="urn:microsoft.com/office/officeart/2018/2/layout/IconCircleList"/>
    <dgm:cxn modelId="{816F36B4-C157-441E-B653-2CEA138E27E3}" type="presParOf" srcId="{91994BFF-67F2-432B-8E3E-4EDD5F6FF2AD}" destId="{E7644FC5-B235-4E09-BC0D-9AD670C6C238}" srcOrd="2" destOrd="0" presId="urn:microsoft.com/office/officeart/2018/2/layout/IconCircleList"/>
    <dgm:cxn modelId="{A8648DC5-9598-45E5-BADD-11FE61B73EC7}" type="presParOf" srcId="{91994BFF-67F2-432B-8E3E-4EDD5F6FF2AD}" destId="{4A04A3CB-E458-464C-91A0-2876889AF999}" srcOrd="3" destOrd="0" presId="urn:microsoft.com/office/officeart/2018/2/layout/IconCircleList"/>
    <dgm:cxn modelId="{09C53F88-D0B2-4607-B641-136A85B419EE}" type="presParOf" srcId="{B6ADD5D6-B952-4D08-AA74-BC7E31388D04}" destId="{60E80AED-FD68-45AB-9671-B0D2DAAC4C5B}" srcOrd="7" destOrd="0" presId="urn:microsoft.com/office/officeart/2018/2/layout/IconCircleList"/>
    <dgm:cxn modelId="{50E4BB5A-1F54-4DE2-9485-7F025295CBB9}" type="presParOf" srcId="{B6ADD5D6-B952-4D08-AA74-BC7E31388D04}" destId="{69B4552A-21A0-49F4-A17E-9A8145464D07}" srcOrd="8" destOrd="0" presId="urn:microsoft.com/office/officeart/2018/2/layout/IconCircleList"/>
    <dgm:cxn modelId="{C6F02FA8-C4C8-46B8-A20D-94CC82C585F3}" type="presParOf" srcId="{69B4552A-21A0-49F4-A17E-9A8145464D07}" destId="{2E7CA594-33C0-41D9-8F18-56C408125DFD}" srcOrd="0" destOrd="0" presId="urn:microsoft.com/office/officeart/2018/2/layout/IconCircleList"/>
    <dgm:cxn modelId="{A051DA86-4E8A-4EB2-AFCC-74EA03F3CDE2}" type="presParOf" srcId="{69B4552A-21A0-49F4-A17E-9A8145464D07}" destId="{F1DAAD42-FFBB-4A07-B915-728F37D1D76A}" srcOrd="1" destOrd="0" presId="urn:microsoft.com/office/officeart/2018/2/layout/IconCircleList"/>
    <dgm:cxn modelId="{3E24D6BB-A9B1-41F3-84F6-68ACF23E6BA1}" type="presParOf" srcId="{69B4552A-21A0-49F4-A17E-9A8145464D07}" destId="{10108579-F245-4F97-AEE9-632D49DD49FA}" srcOrd="2" destOrd="0" presId="urn:microsoft.com/office/officeart/2018/2/layout/IconCircleList"/>
    <dgm:cxn modelId="{17541D44-5182-456D-A4E5-7F17BC72D3E0}" type="presParOf" srcId="{69B4552A-21A0-49F4-A17E-9A8145464D07}" destId="{D36D3881-17C2-477A-9A90-1EFF285A0904}" srcOrd="3" destOrd="0" presId="urn:microsoft.com/office/officeart/2018/2/layout/IconCircleList"/>
    <dgm:cxn modelId="{F99A24A4-35AF-4903-A4E6-038FD159307D}" type="presParOf" srcId="{B6ADD5D6-B952-4D08-AA74-BC7E31388D04}" destId="{893FA1B4-3507-4DEE-AA0C-B0FBDADAA0AC}" srcOrd="9" destOrd="0" presId="urn:microsoft.com/office/officeart/2018/2/layout/IconCircleList"/>
    <dgm:cxn modelId="{BFD3DFC9-2C3F-4952-AAB0-963588E9C999}" type="presParOf" srcId="{B6ADD5D6-B952-4D08-AA74-BC7E31388D04}" destId="{31B9B756-1DBA-474C-988A-D586E8B06718}" srcOrd="10" destOrd="0" presId="urn:microsoft.com/office/officeart/2018/2/layout/IconCircleList"/>
    <dgm:cxn modelId="{58DC0B6B-200A-4E7B-9D87-756D6F4BA790}" type="presParOf" srcId="{31B9B756-1DBA-474C-988A-D586E8B06718}" destId="{54CE5B49-A1F9-4A96-99A8-96668894270B}" srcOrd="0" destOrd="0" presId="urn:microsoft.com/office/officeart/2018/2/layout/IconCircleList"/>
    <dgm:cxn modelId="{D687FA81-5FD9-447E-98F0-528B1520B6CD}" type="presParOf" srcId="{31B9B756-1DBA-474C-988A-D586E8B06718}" destId="{CBF7AD24-0933-4899-9847-3EF41220F6AB}" srcOrd="1" destOrd="0" presId="urn:microsoft.com/office/officeart/2018/2/layout/IconCircleList"/>
    <dgm:cxn modelId="{BF9DFB6D-26B4-49D7-94FF-46C249F6CE74}" type="presParOf" srcId="{31B9B756-1DBA-474C-988A-D586E8B06718}" destId="{788123AD-B5A0-4BAF-8B2F-C0F378F8051F}" srcOrd="2" destOrd="0" presId="urn:microsoft.com/office/officeart/2018/2/layout/IconCircleList"/>
    <dgm:cxn modelId="{7AD34352-8946-449E-B7CB-DBB3C37E5390}" type="presParOf" srcId="{31B9B756-1DBA-474C-988A-D586E8B06718}" destId="{B16666D6-D940-4D71-9468-5AFE0FE0C037}"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FE3CFD6-4076-4F3E-BDD9-E67DF3F80B6D}" type="doc">
      <dgm:prSet loTypeId="urn:microsoft.com/office/officeart/2018/2/layout/IconLabelList" loCatId="icon" qsTypeId="urn:microsoft.com/office/officeart/2005/8/quickstyle/simple1" qsCatId="simple" csTypeId="urn:microsoft.com/office/officeart/2018/5/colors/Iconchunking_neutralbg_accent3_2" csCatId="accent3" phldr="1"/>
      <dgm:spPr/>
      <dgm:t>
        <a:bodyPr/>
        <a:lstStyle/>
        <a:p>
          <a:endParaRPr lang="en-US"/>
        </a:p>
      </dgm:t>
    </dgm:pt>
    <dgm:pt modelId="{677E9683-64AD-4028-8B03-AFFCC654F712}">
      <dgm:prSet/>
      <dgm:spPr/>
      <dgm:t>
        <a:bodyPr/>
        <a:lstStyle/>
        <a:p>
          <a:r>
            <a:rPr lang="tr-TR" dirty="0"/>
            <a:t>İş Sağlığı ve Güvenliği Sertifikası ile ilgili tüm sorunlar </a:t>
          </a:r>
          <a:r>
            <a:rPr lang="tr-TR" b="0" dirty="0"/>
            <a:t>için</a:t>
          </a:r>
        </a:p>
        <a:p>
          <a:r>
            <a:rPr lang="tr-TR" b="1" dirty="0">
              <a:solidFill>
                <a:srgbClr val="FF0000"/>
              </a:solidFill>
            </a:rPr>
            <a:t>Öğrenci İşleri Daire Başkanlığı</a:t>
          </a:r>
        </a:p>
        <a:p>
          <a:r>
            <a:rPr lang="tr-TR" dirty="0"/>
            <a:t>ile görüşmeniz gerekmektedir.</a:t>
          </a:r>
        </a:p>
        <a:p>
          <a:r>
            <a:rPr lang="tr-TR" b="1" i="0" dirty="0">
              <a:solidFill>
                <a:srgbClr val="C00000"/>
              </a:solidFill>
            </a:rPr>
            <a:t>Bu konu ile ilgili olarak bizim hiçbir yetkimiz ve bilgimiz bulunmamaktadır.</a:t>
          </a:r>
          <a:endParaRPr lang="en-US" b="1" i="0" dirty="0">
            <a:solidFill>
              <a:srgbClr val="C00000"/>
            </a:solidFill>
          </a:endParaRPr>
        </a:p>
      </dgm:t>
    </dgm:pt>
    <dgm:pt modelId="{54EB4C53-70F7-4E21-89B5-599017A19196}" type="parTrans" cxnId="{99A4DF56-A03E-488E-B46F-FDED4EBEDB8B}">
      <dgm:prSet/>
      <dgm:spPr/>
      <dgm:t>
        <a:bodyPr/>
        <a:lstStyle/>
        <a:p>
          <a:endParaRPr lang="en-US"/>
        </a:p>
      </dgm:t>
    </dgm:pt>
    <dgm:pt modelId="{6440138E-5739-4EA1-A33E-37F14892F239}" type="sibTrans" cxnId="{99A4DF56-A03E-488E-B46F-FDED4EBEDB8B}">
      <dgm:prSet/>
      <dgm:spPr/>
      <dgm:t>
        <a:bodyPr/>
        <a:lstStyle/>
        <a:p>
          <a:endParaRPr lang="en-US"/>
        </a:p>
      </dgm:t>
    </dgm:pt>
    <dgm:pt modelId="{584A641F-3B2E-4054-B069-E2797A9F27F6}">
      <dgm:prSet/>
      <dgm:spPr/>
      <dgm:t>
        <a:bodyPr/>
        <a:lstStyle/>
        <a:p>
          <a:r>
            <a:rPr lang="tr-TR" dirty="0"/>
            <a:t>Resmi tatillerde ve dönem içerisinde</a:t>
          </a:r>
        </a:p>
        <a:p>
          <a:r>
            <a:rPr lang="tr-TR" b="1" dirty="0">
              <a:solidFill>
                <a:srgbClr val="C00000"/>
              </a:solidFill>
            </a:rPr>
            <a:t>staj yapılamaz.</a:t>
          </a:r>
          <a:endParaRPr lang="en-US" b="1" dirty="0">
            <a:solidFill>
              <a:srgbClr val="C00000"/>
            </a:solidFill>
          </a:endParaRPr>
        </a:p>
      </dgm:t>
    </dgm:pt>
    <dgm:pt modelId="{FA2EF30C-4903-4F40-BF74-198566403217}" type="parTrans" cxnId="{1FEBE9DA-983E-4A63-9FFA-7E704909B9B2}">
      <dgm:prSet/>
      <dgm:spPr/>
      <dgm:t>
        <a:bodyPr/>
        <a:lstStyle/>
        <a:p>
          <a:endParaRPr lang="en-US"/>
        </a:p>
      </dgm:t>
    </dgm:pt>
    <dgm:pt modelId="{F98D68BF-E5A9-4731-AB12-9A099BB2C8BC}" type="sibTrans" cxnId="{1FEBE9DA-983E-4A63-9FFA-7E704909B9B2}">
      <dgm:prSet/>
      <dgm:spPr/>
      <dgm:t>
        <a:bodyPr/>
        <a:lstStyle/>
        <a:p>
          <a:endParaRPr lang="en-US"/>
        </a:p>
      </dgm:t>
    </dgm:pt>
    <dgm:pt modelId="{70D358C9-1960-4321-A0AE-7F44347314BB}">
      <dgm:prSet/>
      <dgm:spPr/>
      <dgm:t>
        <a:bodyPr/>
        <a:lstStyle/>
        <a:p>
          <a:r>
            <a:rPr lang="tr-TR" dirty="0"/>
            <a:t>Staj yapacaklar; özel firmalarda Pazar günleri, devlet kurumlarında Cumartesi/Pazar günleri resmi olarak staj yapamazlar. Staj defterlerinde bu günlere ait iş yazılı olması halinde o günler staj değerlendirme komisyonu tarafından geçersiz sayılacaktır.</a:t>
          </a:r>
          <a:endParaRPr lang="en-US" dirty="0"/>
        </a:p>
      </dgm:t>
    </dgm:pt>
    <dgm:pt modelId="{1F299AD5-CC87-4D63-9D1F-904ABDF17985}" type="parTrans" cxnId="{B5A7B1D6-DC33-49BC-8BA7-6D7DA5D429DB}">
      <dgm:prSet/>
      <dgm:spPr/>
      <dgm:t>
        <a:bodyPr/>
        <a:lstStyle/>
        <a:p>
          <a:endParaRPr lang="en-US"/>
        </a:p>
      </dgm:t>
    </dgm:pt>
    <dgm:pt modelId="{708B39DC-33C4-43D5-8F31-DB43A8C0ACDA}" type="sibTrans" cxnId="{B5A7B1D6-DC33-49BC-8BA7-6D7DA5D429DB}">
      <dgm:prSet/>
      <dgm:spPr/>
      <dgm:t>
        <a:bodyPr/>
        <a:lstStyle/>
        <a:p>
          <a:endParaRPr lang="en-US"/>
        </a:p>
      </dgm:t>
    </dgm:pt>
    <dgm:pt modelId="{5F39562D-0214-41D4-99D5-E7745D1CB926}">
      <dgm:prSet/>
      <dgm:spPr/>
      <dgm:t>
        <a:bodyPr/>
        <a:lstStyle/>
        <a:p>
          <a:r>
            <a:rPr lang="tr-TR" dirty="0"/>
            <a:t>Staj raporları yazımı okunaklı olacak şekilde tükenmez kalemle veya bilgisayar ortamında yazılacaktır. Staj defterini bilgisayar ortamında yazmak isteyenler için Word dosyası da paylaşılacaktır. Staj defterini bilgisayar üzerinden dolduracaklar için kesinlikle yazı karakteri olarak </a:t>
          </a:r>
          <a:r>
            <a:rPr lang="tr-TR" b="1" dirty="0"/>
            <a:t>14 punto </a:t>
          </a:r>
          <a:r>
            <a:rPr lang="tr-TR" dirty="0"/>
            <a:t>ve  </a:t>
          </a:r>
          <a:r>
            <a:rPr lang="tr-TR" b="1" dirty="0"/>
            <a:t>Times New Roman </a:t>
          </a:r>
          <a:r>
            <a:rPr lang="tr-TR" dirty="0"/>
            <a:t>kullanılmalıdır.</a:t>
          </a:r>
          <a:endParaRPr lang="en-US" dirty="0"/>
        </a:p>
      </dgm:t>
    </dgm:pt>
    <dgm:pt modelId="{11623776-C2FC-4A44-BD04-28E37490BC7F}" type="parTrans" cxnId="{59F04CCE-B2C7-4353-9166-3369DEC38FFE}">
      <dgm:prSet/>
      <dgm:spPr/>
      <dgm:t>
        <a:bodyPr/>
        <a:lstStyle/>
        <a:p>
          <a:endParaRPr lang="en-US"/>
        </a:p>
      </dgm:t>
    </dgm:pt>
    <dgm:pt modelId="{A91CE642-2109-4375-8AEA-9297BBA944AB}" type="sibTrans" cxnId="{59F04CCE-B2C7-4353-9166-3369DEC38FFE}">
      <dgm:prSet/>
      <dgm:spPr/>
      <dgm:t>
        <a:bodyPr/>
        <a:lstStyle/>
        <a:p>
          <a:endParaRPr lang="en-US"/>
        </a:p>
      </dgm:t>
    </dgm:pt>
    <dgm:pt modelId="{614FC43B-0783-4FD8-B4C2-5C751CB1BA1E}" type="pres">
      <dgm:prSet presAssocID="{7FE3CFD6-4076-4F3E-BDD9-E67DF3F80B6D}" presName="root" presStyleCnt="0">
        <dgm:presLayoutVars>
          <dgm:dir/>
          <dgm:resizeHandles val="exact"/>
        </dgm:presLayoutVars>
      </dgm:prSet>
      <dgm:spPr/>
    </dgm:pt>
    <dgm:pt modelId="{0359855D-A206-4818-84A3-FAA2EB0ACE7C}" type="pres">
      <dgm:prSet presAssocID="{677E9683-64AD-4028-8B03-AFFCC654F712}" presName="compNode" presStyleCnt="0"/>
      <dgm:spPr/>
    </dgm:pt>
    <dgm:pt modelId="{7636CC64-4003-4FFA-8E26-2DD177F01D48}" type="pres">
      <dgm:prSet presAssocID="{677E9683-64AD-4028-8B03-AFFCC654F712}" presName="iconRect" presStyleLbl="node1" presStyleIdx="0" presStyleCnt="4"/>
      <dgm:spPr>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Office Worker"/>
        </a:ext>
      </dgm:extLst>
    </dgm:pt>
    <dgm:pt modelId="{A686579F-105F-410B-9905-5E4A75935059}" type="pres">
      <dgm:prSet presAssocID="{677E9683-64AD-4028-8B03-AFFCC654F712}" presName="spaceRect" presStyleCnt="0"/>
      <dgm:spPr/>
    </dgm:pt>
    <dgm:pt modelId="{8A612B2E-2DF6-43DB-9663-CC0B2C544A8C}" type="pres">
      <dgm:prSet presAssocID="{677E9683-64AD-4028-8B03-AFFCC654F712}" presName="textRect" presStyleLbl="revTx" presStyleIdx="0" presStyleCnt="4">
        <dgm:presLayoutVars>
          <dgm:chMax val="1"/>
          <dgm:chPref val="1"/>
        </dgm:presLayoutVars>
      </dgm:prSet>
      <dgm:spPr/>
    </dgm:pt>
    <dgm:pt modelId="{321E12D4-2225-4E95-82E2-628418BD8771}" type="pres">
      <dgm:prSet presAssocID="{6440138E-5739-4EA1-A33E-37F14892F239}" presName="sibTrans" presStyleCnt="0"/>
      <dgm:spPr/>
    </dgm:pt>
    <dgm:pt modelId="{2BC7373B-C61A-499B-8547-1D5112B4C1E9}" type="pres">
      <dgm:prSet presAssocID="{584A641F-3B2E-4054-B069-E2797A9F27F6}" presName="compNode" presStyleCnt="0"/>
      <dgm:spPr/>
    </dgm:pt>
    <dgm:pt modelId="{296EDF5D-D2D5-4C9F-A937-7127514D67ED}" type="pres">
      <dgm:prSet presAssocID="{584A641F-3B2E-4054-B069-E2797A9F27F6}" presName="iconRect" presStyleLbl="node1" presStyleIdx="1" presStyleCnt="4"/>
      <dgm:spPr>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Angry Face with No Fill"/>
        </a:ext>
      </dgm:extLst>
    </dgm:pt>
    <dgm:pt modelId="{D09759D0-FEAE-4FBD-8330-699BD6ACD16E}" type="pres">
      <dgm:prSet presAssocID="{584A641F-3B2E-4054-B069-E2797A9F27F6}" presName="spaceRect" presStyleCnt="0"/>
      <dgm:spPr/>
    </dgm:pt>
    <dgm:pt modelId="{9121B2AE-BD06-4015-AC76-F50203987CFD}" type="pres">
      <dgm:prSet presAssocID="{584A641F-3B2E-4054-B069-E2797A9F27F6}" presName="textRect" presStyleLbl="revTx" presStyleIdx="1" presStyleCnt="4">
        <dgm:presLayoutVars>
          <dgm:chMax val="1"/>
          <dgm:chPref val="1"/>
        </dgm:presLayoutVars>
      </dgm:prSet>
      <dgm:spPr/>
    </dgm:pt>
    <dgm:pt modelId="{FE71E4DB-75E3-4417-8EA4-E820BEB7040B}" type="pres">
      <dgm:prSet presAssocID="{F98D68BF-E5A9-4731-AB12-9A099BB2C8BC}" presName="sibTrans" presStyleCnt="0"/>
      <dgm:spPr/>
    </dgm:pt>
    <dgm:pt modelId="{576F03A9-2E48-40E0-8C3B-84962FF034DF}" type="pres">
      <dgm:prSet presAssocID="{70D358C9-1960-4321-A0AE-7F44347314BB}" presName="compNode" presStyleCnt="0"/>
      <dgm:spPr/>
    </dgm:pt>
    <dgm:pt modelId="{46F39220-AB99-441C-91F8-CC55DBCEC9F2}" type="pres">
      <dgm:prSet presAssocID="{70D358C9-1960-4321-A0AE-7F44347314BB}" presName="iconRect" presStyleLbl="node1" presStyleIdx="2" presStyleCnt="4"/>
      <dgm:spPr>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Diploma Roll"/>
        </a:ext>
      </dgm:extLst>
    </dgm:pt>
    <dgm:pt modelId="{935516FF-1076-4645-9B04-C88FD2F663DE}" type="pres">
      <dgm:prSet presAssocID="{70D358C9-1960-4321-A0AE-7F44347314BB}" presName="spaceRect" presStyleCnt="0"/>
      <dgm:spPr/>
    </dgm:pt>
    <dgm:pt modelId="{F013F184-3864-4760-82D4-A39D89C67D4B}" type="pres">
      <dgm:prSet presAssocID="{70D358C9-1960-4321-A0AE-7F44347314BB}" presName="textRect" presStyleLbl="revTx" presStyleIdx="2" presStyleCnt="4">
        <dgm:presLayoutVars>
          <dgm:chMax val="1"/>
          <dgm:chPref val="1"/>
        </dgm:presLayoutVars>
      </dgm:prSet>
      <dgm:spPr/>
    </dgm:pt>
    <dgm:pt modelId="{CACEF69F-5199-4988-849F-3194DD208EA5}" type="pres">
      <dgm:prSet presAssocID="{708B39DC-33C4-43D5-8F31-DB43A8C0ACDA}" presName="sibTrans" presStyleCnt="0"/>
      <dgm:spPr/>
    </dgm:pt>
    <dgm:pt modelId="{2E85BA57-9EC5-4CA4-90F4-42408E411B49}" type="pres">
      <dgm:prSet presAssocID="{5F39562D-0214-41D4-99D5-E7745D1CB926}" presName="compNode" presStyleCnt="0"/>
      <dgm:spPr/>
    </dgm:pt>
    <dgm:pt modelId="{AD3ADCFE-3BA5-4D13-B5AA-F74BEAB33ED8}" type="pres">
      <dgm:prSet presAssocID="{5F39562D-0214-41D4-99D5-E7745D1CB926}" presName="iconRect" presStyleLbl="node1" presStyleIdx="3" presStyleCnt="4"/>
      <dgm:spPr>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ilgisayar"/>
        </a:ext>
      </dgm:extLst>
    </dgm:pt>
    <dgm:pt modelId="{0182B130-9D07-4FC1-9E83-F88805200587}" type="pres">
      <dgm:prSet presAssocID="{5F39562D-0214-41D4-99D5-E7745D1CB926}" presName="spaceRect" presStyleCnt="0"/>
      <dgm:spPr/>
    </dgm:pt>
    <dgm:pt modelId="{3C793B91-BE8A-4259-9AE3-770EC6DF5633}" type="pres">
      <dgm:prSet presAssocID="{5F39562D-0214-41D4-99D5-E7745D1CB926}" presName="textRect" presStyleLbl="revTx" presStyleIdx="3" presStyleCnt="4">
        <dgm:presLayoutVars>
          <dgm:chMax val="1"/>
          <dgm:chPref val="1"/>
        </dgm:presLayoutVars>
      </dgm:prSet>
      <dgm:spPr/>
    </dgm:pt>
  </dgm:ptLst>
  <dgm:cxnLst>
    <dgm:cxn modelId="{FDC27D1B-280D-4755-A80B-E8A4FC6DDB17}" type="presOf" srcId="{5F39562D-0214-41D4-99D5-E7745D1CB926}" destId="{3C793B91-BE8A-4259-9AE3-770EC6DF5633}" srcOrd="0" destOrd="0" presId="urn:microsoft.com/office/officeart/2018/2/layout/IconLabelList"/>
    <dgm:cxn modelId="{2578F664-F84D-4580-96A3-E9BB06EAA6A3}" type="presOf" srcId="{677E9683-64AD-4028-8B03-AFFCC654F712}" destId="{8A612B2E-2DF6-43DB-9663-CC0B2C544A8C}" srcOrd="0" destOrd="0" presId="urn:microsoft.com/office/officeart/2018/2/layout/IconLabelList"/>
    <dgm:cxn modelId="{99A4DF56-A03E-488E-B46F-FDED4EBEDB8B}" srcId="{7FE3CFD6-4076-4F3E-BDD9-E67DF3F80B6D}" destId="{677E9683-64AD-4028-8B03-AFFCC654F712}" srcOrd="0" destOrd="0" parTransId="{54EB4C53-70F7-4E21-89B5-599017A19196}" sibTransId="{6440138E-5739-4EA1-A33E-37F14892F239}"/>
    <dgm:cxn modelId="{6B745582-A542-4C43-ADC5-BD3534628476}" type="presOf" srcId="{70D358C9-1960-4321-A0AE-7F44347314BB}" destId="{F013F184-3864-4760-82D4-A39D89C67D4B}" srcOrd="0" destOrd="0" presId="urn:microsoft.com/office/officeart/2018/2/layout/IconLabelList"/>
    <dgm:cxn modelId="{59F04CCE-B2C7-4353-9166-3369DEC38FFE}" srcId="{7FE3CFD6-4076-4F3E-BDD9-E67DF3F80B6D}" destId="{5F39562D-0214-41D4-99D5-E7745D1CB926}" srcOrd="3" destOrd="0" parTransId="{11623776-C2FC-4A44-BD04-28E37490BC7F}" sibTransId="{A91CE642-2109-4375-8AEA-9297BBA944AB}"/>
    <dgm:cxn modelId="{B5A7B1D6-DC33-49BC-8BA7-6D7DA5D429DB}" srcId="{7FE3CFD6-4076-4F3E-BDD9-E67DF3F80B6D}" destId="{70D358C9-1960-4321-A0AE-7F44347314BB}" srcOrd="2" destOrd="0" parTransId="{1F299AD5-CC87-4D63-9D1F-904ABDF17985}" sibTransId="{708B39DC-33C4-43D5-8F31-DB43A8C0ACDA}"/>
    <dgm:cxn modelId="{1FEBE9DA-983E-4A63-9FFA-7E704909B9B2}" srcId="{7FE3CFD6-4076-4F3E-BDD9-E67DF3F80B6D}" destId="{584A641F-3B2E-4054-B069-E2797A9F27F6}" srcOrd="1" destOrd="0" parTransId="{FA2EF30C-4903-4F40-BF74-198566403217}" sibTransId="{F98D68BF-E5A9-4731-AB12-9A099BB2C8BC}"/>
    <dgm:cxn modelId="{069860DF-B442-4D6E-89A9-7BAEA7E9D532}" type="presOf" srcId="{7FE3CFD6-4076-4F3E-BDD9-E67DF3F80B6D}" destId="{614FC43B-0783-4FD8-B4C2-5C751CB1BA1E}" srcOrd="0" destOrd="0" presId="urn:microsoft.com/office/officeart/2018/2/layout/IconLabelList"/>
    <dgm:cxn modelId="{6F97E9FD-E776-4AE9-9E51-1E01967A5F9D}" type="presOf" srcId="{584A641F-3B2E-4054-B069-E2797A9F27F6}" destId="{9121B2AE-BD06-4015-AC76-F50203987CFD}" srcOrd="0" destOrd="0" presId="urn:microsoft.com/office/officeart/2018/2/layout/IconLabelList"/>
    <dgm:cxn modelId="{1F3D4030-08B4-405D-A4C6-89C7B1793062}" type="presParOf" srcId="{614FC43B-0783-4FD8-B4C2-5C751CB1BA1E}" destId="{0359855D-A206-4818-84A3-FAA2EB0ACE7C}" srcOrd="0" destOrd="0" presId="urn:microsoft.com/office/officeart/2018/2/layout/IconLabelList"/>
    <dgm:cxn modelId="{699C06BE-BA0F-48F8-8BE5-2673BDD37758}" type="presParOf" srcId="{0359855D-A206-4818-84A3-FAA2EB0ACE7C}" destId="{7636CC64-4003-4FFA-8E26-2DD177F01D48}" srcOrd="0" destOrd="0" presId="urn:microsoft.com/office/officeart/2018/2/layout/IconLabelList"/>
    <dgm:cxn modelId="{C35D1B4C-71E9-4DBA-B4CF-FC007DC106E6}" type="presParOf" srcId="{0359855D-A206-4818-84A3-FAA2EB0ACE7C}" destId="{A686579F-105F-410B-9905-5E4A75935059}" srcOrd="1" destOrd="0" presId="urn:microsoft.com/office/officeart/2018/2/layout/IconLabelList"/>
    <dgm:cxn modelId="{3778ED62-EC48-41B1-BD4E-74E5DF4902EF}" type="presParOf" srcId="{0359855D-A206-4818-84A3-FAA2EB0ACE7C}" destId="{8A612B2E-2DF6-43DB-9663-CC0B2C544A8C}" srcOrd="2" destOrd="0" presId="urn:microsoft.com/office/officeart/2018/2/layout/IconLabelList"/>
    <dgm:cxn modelId="{94FF16DE-4A66-4E8A-BA68-EC8E5D086D87}" type="presParOf" srcId="{614FC43B-0783-4FD8-B4C2-5C751CB1BA1E}" destId="{321E12D4-2225-4E95-82E2-628418BD8771}" srcOrd="1" destOrd="0" presId="urn:microsoft.com/office/officeart/2018/2/layout/IconLabelList"/>
    <dgm:cxn modelId="{C3C8AC65-113A-455E-A2C4-D08BEC62596B}" type="presParOf" srcId="{614FC43B-0783-4FD8-B4C2-5C751CB1BA1E}" destId="{2BC7373B-C61A-499B-8547-1D5112B4C1E9}" srcOrd="2" destOrd="0" presId="urn:microsoft.com/office/officeart/2018/2/layout/IconLabelList"/>
    <dgm:cxn modelId="{11024412-F333-47AB-89C6-F365334D64CA}" type="presParOf" srcId="{2BC7373B-C61A-499B-8547-1D5112B4C1E9}" destId="{296EDF5D-D2D5-4C9F-A937-7127514D67ED}" srcOrd="0" destOrd="0" presId="urn:microsoft.com/office/officeart/2018/2/layout/IconLabelList"/>
    <dgm:cxn modelId="{5A8F9DCC-4B0B-4418-B6EE-A90FC965DC7E}" type="presParOf" srcId="{2BC7373B-C61A-499B-8547-1D5112B4C1E9}" destId="{D09759D0-FEAE-4FBD-8330-699BD6ACD16E}" srcOrd="1" destOrd="0" presId="urn:microsoft.com/office/officeart/2018/2/layout/IconLabelList"/>
    <dgm:cxn modelId="{91EDD9AD-8A6B-4090-BD85-0AA6838DFADF}" type="presParOf" srcId="{2BC7373B-C61A-499B-8547-1D5112B4C1E9}" destId="{9121B2AE-BD06-4015-AC76-F50203987CFD}" srcOrd="2" destOrd="0" presId="urn:microsoft.com/office/officeart/2018/2/layout/IconLabelList"/>
    <dgm:cxn modelId="{B27733FA-2391-4440-937D-B6F573444643}" type="presParOf" srcId="{614FC43B-0783-4FD8-B4C2-5C751CB1BA1E}" destId="{FE71E4DB-75E3-4417-8EA4-E820BEB7040B}" srcOrd="3" destOrd="0" presId="urn:microsoft.com/office/officeart/2018/2/layout/IconLabelList"/>
    <dgm:cxn modelId="{3E8DF173-5080-4A3A-821D-AC72FAE5B988}" type="presParOf" srcId="{614FC43B-0783-4FD8-B4C2-5C751CB1BA1E}" destId="{576F03A9-2E48-40E0-8C3B-84962FF034DF}" srcOrd="4" destOrd="0" presId="urn:microsoft.com/office/officeart/2018/2/layout/IconLabelList"/>
    <dgm:cxn modelId="{CCE5E0F3-16D2-4F46-B7AE-1CD12AA696A4}" type="presParOf" srcId="{576F03A9-2E48-40E0-8C3B-84962FF034DF}" destId="{46F39220-AB99-441C-91F8-CC55DBCEC9F2}" srcOrd="0" destOrd="0" presId="urn:microsoft.com/office/officeart/2018/2/layout/IconLabelList"/>
    <dgm:cxn modelId="{0477EB97-CEA5-47C8-853B-D31DB07BFC72}" type="presParOf" srcId="{576F03A9-2E48-40E0-8C3B-84962FF034DF}" destId="{935516FF-1076-4645-9B04-C88FD2F663DE}" srcOrd="1" destOrd="0" presId="urn:microsoft.com/office/officeart/2018/2/layout/IconLabelList"/>
    <dgm:cxn modelId="{364E4424-FD16-44B8-9B38-DC0A18B05EE4}" type="presParOf" srcId="{576F03A9-2E48-40E0-8C3B-84962FF034DF}" destId="{F013F184-3864-4760-82D4-A39D89C67D4B}" srcOrd="2" destOrd="0" presId="urn:microsoft.com/office/officeart/2018/2/layout/IconLabelList"/>
    <dgm:cxn modelId="{1DA2114E-BF57-4EDD-8E55-F934494B8E2B}" type="presParOf" srcId="{614FC43B-0783-4FD8-B4C2-5C751CB1BA1E}" destId="{CACEF69F-5199-4988-849F-3194DD208EA5}" srcOrd="5" destOrd="0" presId="urn:microsoft.com/office/officeart/2018/2/layout/IconLabelList"/>
    <dgm:cxn modelId="{94191591-0DC7-486B-9B39-D1F899293B2D}" type="presParOf" srcId="{614FC43B-0783-4FD8-B4C2-5C751CB1BA1E}" destId="{2E85BA57-9EC5-4CA4-90F4-42408E411B49}" srcOrd="6" destOrd="0" presId="urn:microsoft.com/office/officeart/2018/2/layout/IconLabelList"/>
    <dgm:cxn modelId="{B47A5729-9E15-464D-8FD7-5FE34F0BB1C1}" type="presParOf" srcId="{2E85BA57-9EC5-4CA4-90F4-42408E411B49}" destId="{AD3ADCFE-3BA5-4D13-B5AA-F74BEAB33ED8}" srcOrd="0" destOrd="0" presId="urn:microsoft.com/office/officeart/2018/2/layout/IconLabelList"/>
    <dgm:cxn modelId="{5499D5A9-A23B-4685-A9C4-F351BDDCA44B}" type="presParOf" srcId="{2E85BA57-9EC5-4CA4-90F4-42408E411B49}" destId="{0182B130-9D07-4FC1-9E83-F88805200587}" srcOrd="1" destOrd="0" presId="urn:microsoft.com/office/officeart/2018/2/layout/IconLabelList"/>
    <dgm:cxn modelId="{F9DD4100-B13F-43FB-A54A-396E22390645}" type="presParOf" srcId="{2E85BA57-9EC5-4CA4-90F4-42408E411B49}" destId="{3C793B91-BE8A-4259-9AE3-770EC6DF5633}"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5C4512C-1DD8-435D-AF79-9687312B140B}" type="doc">
      <dgm:prSet loTypeId="urn:microsoft.com/office/officeart/2018/2/layout/IconLabelList" loCatId="icon" qsTypeId="urn:microsoft.com/office/officeart/2005/8/quickstyle/simple1" qsCatId="simple" csTypeId="urn:microsoft.com/office/officeart/2018/5/colors/Iconchunking_neutralbg_accent3_2" csCatId="accent3" phldr="1"/>
      <dgm:spPr/>
      <dgm:t>
        <a:bodyPr/>
        <a:lstStyle/>
        <a:p>
          <a:endParaRPr lang="en-US"/>
        </a:p>
      </dgm:t>
    </dgm:pt>
    <dgm:pt modelId="{69881ACA-B413-4CC7-8A68-1B26845A03DB}">
      <dgm:prSet/>
      <dgm:spPr/>
      <dgm:t>
        <a:bodyPr/>
        <a:lstStyle/>
        <a:p>
          <a:r>
            <a:rPr lang="tr-TR" b="1"/>
            <a:t>Teşekkür ederiz.</a:t>
          </a:r>
          <a:endParaRPr lang="en-US"/>
        </a:p>
      </dgm:t>
    </dgm:pt>
    <dgm:pt modelId="{365EF127-3C40-41A8-88E1-39FC03C0F190}" type="parTrans" cxnId="{03B1323A-8D26-4423-8726-EB85FBA7FD97}">
      <dgm:prSet/>
      <dgm:spPr/>
      <dgm:t>
        <a:bodyPr/>
        <a:lstStyle/>
        <a:p>
          <a:endParaRPr lang="en-US"/>
        </a:p>
      </dgm:t>
    </dgm:pt>
    <dgm:pt modelId="{C7BC10E5-4AD4-459D-9398-E6B298451A3E}" type="sibTrans" cxnId="{03B1323A-8D26-4423-8726-EB85FBA7FD97}">
      <dgm:prSet/>
      <dgm:spPr/>
      <dgm:t>
        <a:bodyPr/>
        <a:lstStyle/>
        <a:p>
          <a:endParaRPr lang="en-US"/>
        </a:p>
      </dgm:t>
    </dgm:pt>
    <dgm:pt modelId="{0CCBEC9C-5F17-49FE-A9F1-A434D93094F4}">
      <dgm:prSet/>
      <dgm:spPr/>
      <dgm:t>
        <a:bodyPr/>
        <a:lstStyle/>
        <a:p>
          <a:r>
            <a:rPr lang="tr-TR" b="1"/>
            <a:t>İşletme Bölümü Staj Komisyonu</a:t>
          </a:r>
          <a:endParaRPr lang="en-US"/>
        </a:p>
      </dgm:t>
    </dgm:pt>
    <dgm:pt modelId="{40F2F966-210F-4640-AB34-D5694526FF07}" type="parTrans" cxnId="{85A66632-78D6-496D-B657-415DFB0C24CA}">
      <dgm:prSet/>
      <dgm:spPr/>
      <dgm:t>
        <a:bodyPr/>
        <a:lstStyle/>
        <a:p>
          <a:endParaRPr lang="en-US"/>
        </a:p>
      </dgm:t>
    </dgm:pt>
    <dgm:pt modelId="{CE544B8D-5E8D-40AD-9363-830995A694AB}" type="sibTrans" cxnId="{85A66632-78D6-496D-B657-415DFB0C24CA}">
      <dgm:prSet/>
      <dgm:spPr/>
      <dgm:t>
        <a:bodyPr/>
        <a:lstStyle/>
        <a:p>
          <a:endParaRPr lang="en-US"/>
        </a:p>
      </dgm:t>
    </dgm:pt>
    <dgm:pt modelId="{3FC127B3-2CBD-4E07-82DD-6ABDC443B0A9}" type="pres">
      <dgm:prSet presAssocID="{C5C4512C-1DD8-435D-AF79-9687312B140B}" presName="root" presStyleCnt="0">
        <dgm:presLayoutVars>
          <dgm:dir/>
          <dgm:resizeHandles val="exact"/>
        </dgm:presLayoutVars>
      </dgm:prSet>
      <dgm:spPr/>
    </dgm:pt>
    <dgm:pt modelId="{E0D43B9F-6D12-47B3-B06E-19810A1F21CF}" type="pres">
      <dgm:prSet presAssocID="{69881ACA-B413-4CC7-8A68-1B26845A03DB}" presName="compNode" presStyleCnt="0"/>
      <dgm:spPr/>
    </dgm:pt>
    <dgm:pt modelId="{3A99AB89-7DD8-40FF-BB3D-4D64B152F5D0}" type="pres">
      <dgm:prSet presAssocID="{69881ACA-B413-4CC7-8A68-1B26845A03DB}" presName="iconRect" presStyleLbl="node1" presStyleIdx="0"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Tokalaşma"/>
        </a:ext>
      </dgm:extLst>
    </dgm:pt>
    <dgm:pt modelId="{670932E1-A811-485B-A166-F1CBFC206634}" type="pres">
      <dgm:prSet presAssocID="{69881ACA-B413-4CC7-8A68-1B26845A03DB}" presName="spaceRect" presStyleCnt="0"/>
      <dgm:spPr/>
    </dgm:pt>
    <dgm:pt modelId="{E88DFC00-9F91-4CAB-8F0B-84509E8284E3}" type="pres">
      <dgm:prSet presAssocID="{69881ACA-B413-4CC7-8A68-1B26845A03DB}" presName="textRect" presStyleLbl="revTx" presStyleIdx="0" presStyleCnt="2">
        <dgm:presLayoutVars>
          <dgm:chMax val="1"/>
          <dgm:chPref val="1"/>
        </dgm:presLayoutVars>
      </dgm:prSet>
      <dgm:spPr/>
    </dgm:pt>
    <dgm:pt modelId="{D254E66F-02B6-4CB5-B4A4-39E9FA401A62}" type="pres">
      <dgm:prSet presAssocID="{C7BC10E5-4AD4-459D-9398-E6B298451A3E}" presName="sibTrans" presStyleCnt="0"/>
      <dgm:spPr/>
    </dgm:pt>
    <dgm:pt modelId="{7FA67A8E-74DC-453A-A690-E0F7B9C5B330}" type="pres">
      <dgm:prSet presAssocID="{0CCBEC9C-5F17-49FE-A9F1-A434D93094F4}" presName="compNode" presStyleCnt="0"/>
      <dgm:spPr/>
    </dgm:pt>
    <dgm:pt modelId="{5CD03E27-1FEA-415F-8F4B-A5666065DBF7}" type="pres">
      <dgm:prSet presAssocID="{0CCBEC9C-5F17-49FE-A9F1-A434D93094F4}" presName="iconRect" presStyleLbl="node1" presStyleIdx="1"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vrak çantası"/>
        </a:ext>
      </dgm:extLst>
    </dgm:pt>
    <dgm:pt modelId="{8EAD28EC-E6E6-45E0-89F8-97679098F8F0}" type="pres">
      <dgm:prSet presAssocID="{0CCBEC9C-5F17-49FE-A9F1-A434D93094F4}" presName="spaceRect" presStyleCnt="0"/>
      <dgm:spPr/>
    </dgm:pt>
    <dgm:pt modelId="{3972A2AC-C9F0-451B-8A42-AD161323A75C}" type="pres">
      <dgm:prSet presAssocID="{0CCBEC9C-5F17-49FE-A9F1-A434D93094F4}" presName="textRect" presStyleLbl="revTx" presStyleIdx="1" presStyleCnt="2">
        <dgm:presLayoutVars>
          <dgm:chMax val="1"/>
          <dgm:chPref val="1"/>
        </dgm:presLayoutVars>
      </dgm:prSet>
      <dgm:spPr/>
    </dgm:pt>
  </dgm:ptLst>
  <dgm:cxnLst>
    <dgm:cxn modelId="{85A66632-78D6-496D-B657-415DFB0C24CA}" srcId="{C5C4512C-1DD8-435D-AF79-9687312B140B}" destId="{0CCBEC9C-5F17-49FE-A9F1-A434D93094F4}" srcOrd="1" destOrd="0" parTransId="{40F2F966-210F-4640-AB34-D5694526FF07}" sibTransId="{CE544B8D-5E8D-40AD-9363-830995A694AB}"/>
    <dgm:cxn modelId="{6618D738-81E3-4AB3-8346-0FAA4E7F97C7}" type="presOf" srcId="{0CCBEC9C-5F17-49FE-A9F1-A434D93094F4}" destId="{3972A2AC-C9F0-451B-8A42-AD161323A75C}" srcOrd="0" destOrd="0" presId="urn:microsoft.com/office/officeart/2018/2/layout/IconLabelList"/>
    <dgm:cxn modelId="{03B1323A-8D26-4423-8726-EB85FBA7FD97}" srcId="{C5C4512C-1DD8-435D-AF79-9687312B140B}" destId="{69881ACA-B413-4CC7-8A68-1B26845A03DB}" srcOrd="0" destOrd="0" parTransId="{365EF127-3C40-41A8-88E1-39FC03C0F190}" sibTransId="{C7BC10E5-4AD4-459D-9398-E6B298451A3E}"/>
    <dgm:cxn modelId="{5ECCDB3C-1B4D-4F2D-8BE6-03D7BB7D08DA}" type="presOf" srcId="{69881ACA-B413-4CC7-8A68-1B26845A03DB}" destId="{E88DFC00-9F91-4CAB-8F0B-84509E8284E3}" srcOrd="0" destOrd="0" presId="urn:microsoft.com/office/officeart/2018/2/layout/IconLabelList"/>
    <dgm:cxn modelId="{65C30785-1727-4135-8CEA-A36FC0293565}" type="presOf" srcId="{C5C4512C-1DD8-435D-AF79-9687312B140B}" destId="{3FC127B3-2CBD-4E07-82DD-6ABDC443B0A9}" srcOrd="0" destOrd="0" presId="urn:microsoft.com/office/officeart/2018/2/layout/IconLabelList"/>
    <dgm:cxn modelId="{21D27E9E-CA4E-4B28-BB47-D395F9B79F58}" type="presParOf" srcId="{3FC127B3-2CBD-4E07-82DD-6ABDC443B0A9}" destId="{E0D43B9F-6D12-47B3-B06E-19810A1F21CF}" srcOrd="0" destOrd="0" presId="urn:microsoft.com/office/officeart/2018/2/layout/IconLabelList"/>
    <dgm:cxn modelId="{6E6D0E75-CDDD-43B8-99C0-B2107B034C0D}" type="presParOf" srcId="{E0D43B9F-6D12-47B3-B06E-19810A1F21CF}" destId="{3A99AB89-7DD8-40FF-BB3D-4D64B152F5D0}" srcOrd="0" destOrd="0" presId="urn:microsoft.com/office/officeart/2018/2/layout/IconLabelList"/>
    <dgm:cxn modelId="{61776B7C-98DC-4B7B-B693-67CC8B3CBD36}" type="presParOf" srcId="{E0D43B9F-6D12-47B3-B06E-19810A1F21CF}" destId="{670932E1-A811-485B-A166-F1CBFC206634}" srcOrd="1" destOrd="0" presId="urn:microsoft.com/office/officeart/2018/2/layout/IconLabelList"/>
    <dgm:cxn modelId="{012D58E6-2661-47B4-9D22-256334E38D3E}" type="presParOf" srcId="{E0D43B9F-6D12-47B3-B06E-19810A1F21CF}" destId="{E88DFC00-9F91-4CAB-8F0B-84509E8284E3}" srcOrd="2" destOrd="0" presId="urn:microsoft.com/office/officeart/2018/2/layout/IconLabelList"/>
    <dgm:cxn modelId="{47C32688-7FB2-4506-B95D-8AAB2A5660F3}" type="presParOf" srcId="{3FC127B3-2CBD-4E07-82DD-6ABDC443B0A9}" destId="{D254E66F-02B6-4CB5-B4A4-39E9FA401A62}" srcOrd="1" destOrd="0" presId="urn:microsoft.com/office/officeart/2018/2/layout/IconLabelList"/>
    <dgm:cxn modelId="{5B1F3811-31FB-421B-994D-FA56798036DD}" type="presParOf" srcId="{3FC127B3-2CBD-4E07-82DD-6ABDC443B0A9}" destId="{7FA67A8E-74DC-453A-A690-E0F7B9C5B330}" srcOrd="2" destOrd="0" presId="urn:microsoft.com/office/officeart/2018/2/layout/IconLabelList"/>
    <dgm:cxn modelId="{BE19BFB5-5E38-46FC-9BD2-614115B7B480}" type="presParOf" srcId="{7FA67A8E-74DC-453A-A690-E0F7B9C5B330}" destId="{5CD03E27-1FEA-415F-8F4B-A5666065DBF7}" srcOrd="0" destOrd="0" presId="urn:microsoft.com/office/officeart/2018/2/layout/IconLabelList"/>
    <dgm:cxn modelId="{6E911D49-5AEA-40FD-81CF-0A43900E0989}" type="presParOf" srcId="{7FA67A8E-74DC-453A-A690-E0F7B9C5B330}" destId="{8EAD28EC-E6E6-45E0-89F8-97679098F8F0}" srcOrd="1" destOrd="0" presId="urn:microsoft.com/office/officeart/2018/2/layout/IconLabelList"/>
    <dgm:cxn modelId="{E927068D-44F0-41BD-82D2-F2130437DDA4}" type="presParOf" srcId="{7FA67A8E-74DC-453A-A690-E0F7B9C5B330}" destId="{3972A2AC-C9F0-451B-8A42-AD161323A75C}"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52BF9E-D474-4B26-B9F9-D43052942915}">
      <dsp:nvSpPr>
        <dsp:cNvPr id="0" name=""/>
        <dsp:cNvSpPr/>
      </dsp:nvSpPr>
      <dsp:spPr>
        <a:xfrm>
          <a:off x="0" y="1226788"/>
          <a:ext cx="7330284" cy="1096182"/>
        </a:xfrm>
        <a:prstGeom prst="roundRect">
          <a:avLst>
            <a:gd name="adj" fmla="val 10000"/>
          </a:avLst>
        </a:prstGeom>
        <a:solidFill>
          <a:schemeClr val="accent1">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9C19763-7901-4846-B308-45D2E0405FFC}">
      <dsp:nvSpPr>
        <dsp:cNvPr id="0" name=""/>
        <dsp:cNvSpPr/>
      </dsp:nvSpPr>
      <dsp:spPr>
        <a:xfrm>
          <a:off x="331595" y="1525520"/>
          <a:ext cx="602900" cy="602900"/>
        </a:xfrm>
        <a:prstGeom prst="rect">
          <a:avLst/>
        </a:prstGeom>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0C004EB-1F6D-4834-B05A-557AAA70024B}">
      <dsp:nvSpPr>
        <dsp:cNvPr id="0" name=""/>
        <dsp:cNvSpPr/>
      </dsp:nvSpPr>
      <dsp:spPr>
        <a:xfrm>
          <a:off x="1266090" y="1278879"/>
          <a:ext cx="6064193" cy="1096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6013" tIns="116013" rIns="116013" bIns="116013" numCol="1" spcCol="1270" anchor="ctr" anchorCtr="0">
          <a:noAutofit/>
        </a:bodyPr>
        <a:lstStyle/>
        <a:p>
          <a:pPr marL="0" lvl="0" indent="0" algn="l" defTabSz="1111250">
            <a:lnSpc>
              <a:spcPct val="100000"/>
            </a:lnSpc>
            <a:spcBef>
              <a:spcPct val="0"/>
            </a:spcBef>
            <a:spcAft>
              <a:spcPct val="35000"/>
            </a:spcAft>
            <a:buNone/>
          </a:pPr>
          <a:r>
            <a:rPr lang="tr-TR" sz="2500" b="1" kern="1200" dirty="0"/>
            <a:t>İŞLETME BÖLÜMÜ STAJ KOMİSYONU TARAFINDAN HAZIRLANMAŞTIR.</a:t>
          </a:r>
          <a:endParaRPr lang="en-US" sz="2500" b="1" kern="1200" dirty="0"/>
        </a:p>
      </dsp:txBody>
      <dsp:txXfrm>
        <a:off x="1266090" y="1278879"/>
        <a:ext cx="6064193" cy="10961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1674CB-F03C-4CDC-8E0B-2EBE6DFFCCE2}">
      <dsp:nvSpPr>
        <dsp:cNvPr id="0" name=""/>
        <dsp:cNvSpPr/>
      </dsp:nvSpPr>
      <dsp:spPr>
        <a:xfrm>
          <a:off x="0" y="2994"/>
          <a:ext cx="5124159" cy="0"/>
        </a:xfrm>
        <a:prstGeom prst="lin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5319C4F1-AE14-4892-A4CC-03510F4F9B80}">
      <dsp:nvSpPr>
        <dsp:cNvPr id="0" name=""/>
        <dsp:cNvSpPr/>
      </dsp:nvSpPr>
      <dsp:spPr>
        <a:xfrm>
          <a:off x="0" y="2994"/>
          <a:ext cx="5124159" cy="9967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100000"/>
            </a:lnSpc>
            <a:spcBef>
              <a:spcPct val="0"/>
            </a:spcBef>
            <a:spcAft>
              <a:spcPct val="35000"/>
            </a:spcAft>
            <a:buNone/>
          </a:pPr>
          <a:r>
            <a:rPr lang="tr-TR" sz="1100" b="1" u="sng" kern="1200" dirty="0"/>
            <a:t>1.Adım: </a:t>
          </a:r>
          <a:r>
            <a:rPr lang="tr-TR" sz="1100" kern="1200" dirty="0"/>
            <a:t>Öğrenci, zorunlu staj başvuru işlemlerine başlamadan önce </a:t>
          </a:r>
          <a:r>
            <a:rPr lang="tr-TR" sz="1100" b="1" kern="1200" dirty="0"/>
            <a:t>İş Sağlığı ve Güvenliği Sertifikası </a:t>
          </a:r>
          <a:r>
            <a:rPr lang="tr-TR" sz="1100" kern="1200" dirty="0"/>
            <a:t>almak zorundadır. İş Sağlığı ve Güvenliği Sertifikası </a:t>
          </a:r>
          <a:r>
            <a:rPr lang="tr-TR" sz="1100" b="1" kern="1200" dirty="0">
              <a:solidFill>
                <a:srgbClr val="0070C0"/>
              </a:solidFill>
            </a:rPr>
            <a:t>SDUNET Öğrenci Bilgi Sistemi</a:t>
          </a:r>
          <a:r>
            <a:rPr lang="tr-TR" sz="1100" b="1" kern="1200" dirty="0"/>
            <a:t> </a:t>
          </a:r>
          <a:r>
            <a:rPr lang="tr-TR" sz="1100" kern="1200" dirty="0"/>
            <a:t>üzerinden alınacaktır. Duyuru Metninde sertifikanın nasıl alınacağı ile ilgili </a:t>
          </a:r>
          <a:r>
            <a:rPr lang="tr-TR" sz="1100" b="1" kern="1200" dirty="0">
              <a:solidFill>
                <a:srgbClr val="7030A0"/>
              </a:solidFill>
            </a:rPr>
            <a:t>PDF</a:t>
          </a:r>
          <a:r>
            <a:rPr lang="tr-TR" sz="1100" kern="1200" dirty="0"/>
            <a:t> paylaşılmıştır. Eğitimleri tamamladığınızda sertifikanız SDU mail adresinize gönderilecektir.</a:t>
          </a:r>
        </a:p>
      </dsp:txBody>
      <dsp:txXfrm>
        <a:off x="0" y="2994"/>
        <a:ext cx="5124159" cy="996779"/>
      </dsp:txXfrm>
    </dsp:sp>
    <dsp:sp modelId="{AD0A05B2-5BDF-423C-A1A9-6FFB732EC5F3}">
      <dsp:nvSpPr>
        <dsp:cNvPr id="0" name=""/>
        <dsp:cNvSpPr/>
      </dsp:nvSpPr>
      <dsp:spPr>
        <a:xfrm>
          <a:off x="0" y="999773"/>
          <a:ext cx="5124159" cy="0"/>
        </a:xfrm>
        <a:prstGeom prst="lin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60A03DEB-204C-46D4-BFE0-EF2317197E7D}">
      <dsp:nvSpPr>
        <dsp:cNvPr id="0" name=""/>
        <dsp:cNvSpPr/>
      </dsp:nvSpPr>
      <dsp:spPr>
        <a:xfrm>
          <a:off x="0" y="999773"/>
          <a:ext cx="5124159" cy="1607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100000"/>
            </a:lnSpc>
            <a:spcBef>
              <a:spcPct val="0"/>
            </a:spcBef>
            <a:spcAft>
              <a:spcPct val="35000"/>
            </a:spcAft>
            <a:buNone/>
          </a:pPr>
          <a:r>
            <a:rPr lang="tr-TR" sz="1100" b="1" u="sng" kern="1200" dirty="0"/>
            <a:t>2.Adım:</a:t>
          </a:r>
          <a:r>
            <a:rPr lang="tr-TR" sz="1100" b="1" kern="1200" dirty="0"/>
            <a:t> </a:t>
          </a:r>
          <a:r>
            <a:rPr lang="tr-TR" sz="1100" b="1" kern="1200" dirty="0">
              <a:solidFill>
                <a:srgbClr val="0070C0"/>
              </a:solidFill>
            </a:rPr>
            <a:t>SDUNET Öğrenci Bilgi Sistemi</a:t>
          </a:r>
          <a:r>
            <a:rPr lang="tr-TR" sz="1100" b="0" kern="1200" dirty="0"/>
            <a:t> üzerinden staj başvurusu yapmadan önce ‘</a:t>
          </a:r>
          <a:r>
            <a:rPr lang="tr-TR" sz="1100" b="1" kern="1200" dirty="0"/>
            <a:t>Staj Tercih </a:t>
          </a:r>
          <a:r>
            <a:rPr lang="tr-TR" sz="1100" b="1" kern="1200" dirty="0" err="1"/>
            <a:t>Dilekçesi’</a:t>
          </a:r>
          <a:r>
            <a:rPr lang="tr-TR" sz="1100" b="0" kern="1200" dirty="0" err="1"/>
            <a:t>,‘</a:t>
          </a:r>
          <a:r>
            <a:rPr lang="tr-TR" sz="1100" b="1" kern="1200" dirty="0" err="1"/>
            <a:t>Staj</a:t>
          </a:r>
          <a:r>
            <a:rPr lang="tr-TR" sz="1100" b="1" kern="1200" dirty="0"/>
            <a:t> Tercih Beyannamesi’ </a:t>
          </a:r>
          <a:r>
            <a:rPr lang="tr-TR" sz="1100" b="0" kern="1200" dirty="0"/>
            <a:t>ve</a:t>
          </a:r>
          <a:br>
            <a:rPr lang="tr-TR" sz="1100" b="0" kern="1200" dirty="0"/>
          </a:br>
          <a:r>
            <a:rPr lang="tr-TR" sz="1100" b="0" kern="1200" dirty="0"/>
            <a:t>‘</a:t>
          </a:r>
          <a:r>
            <a:rPr lang="tr-TR" sz="1100" b="1" kern="1200" dirty="0"/>
            <a:t>İş Sağlığı ve Güvenliği Sertifikası’ </a:t>
          </a:r>
          <a:r>
            <a:rPr lang="tr-TR" sz="1100" b="0" kern="1200" dirty="0"/>
            <a:t>aldığınıza dair belgeyi </a:t>
          </a:r>
          <a:r>
            <a:rPr lang="tr-TR" sz="1100" b="1" kern="1200" dirty="0">
              <a:solidFill>
                <a:srgbClr val="7030A0"/>
              </a:solidFill>
            </a:rPr>
            <a:t>ıslak imzalı</a:t>
          </a:r>
          <a:r>
            <a:rPr lang="tr-TR" sz="1100" b="1" kern="1200" dirty="0"/>
            <a:t>, </a:t>
          </a:r>
          <a:r>
            <a:rPr lang="tr-TR" sz="1100" b="1" kern="1200" dirty="0">
              <a:solidFill>
                <a:srgbClr val="7030A0"/>
              </a:solidFill>
            </a:rPr>
            <a:t>fotoğraflı</a:t>
          </a:r>
          <a:r>
            <a:rPr lang="tr-TR" sz="1100" b="1" kern="1200" dirty="0"/>
            <a:t> </a:t>
          </a:r>
          <a:r>
            <a:rPr lang="tr-TR" sz="1100" b="0" kern="1200" dirty="0"/>
            <a:t>ve</a:t>
          </a:r>
          <a:r>
            <a:rPr lang="tr-TR" sz="1100" b="1" kern="1200" dirty="0"/>
            <a:t> </a:t>
          </a:r>
          <a:r>
            <a:rPr lang="tr-TR" sz="1100" b="1" kern="1200" dirty="0">
              <a:solidFill>
                <a:srgbClr val="7030A0"/>
              </a:solidFill>
            </a:rPr>
            <a:t>TEK BİR PDF</a:t>
          </a:r>
          <a:r>
            <a:rPr lang="tr-TR" sz="1100" b="0" kern="1200" dirty="0">
              <a:solidFill>
                <a:srgbClr val="7030A0"/>
              </a:solidFill>
            </a:rPr>
            <a:t> </a:t>
          </a:r>
          <a:r>
            <a:rPr lang="tr-TR" sz="1100" b="0" kern="1200" dirty="0">
              <a:solidFill>
                <a:schemeClr val="tx1"/>
              </a:solidFill>
            </a:rPr>
            <a:t>altında birleştirerek</a:t>
          </a:r>
          <a:r>
            <a:rPr lang="tr-TR" sz="1100" b="0" kern="1200" dirty="0"/>
            <a:t> </a:t>
          </a:r>
          <a:r>
            <a:rPr lang="tr-TR" sz="1100" b="1" u="sng" kern="1200" dirty="0">
              <a:solidFill>
                <a:srgbClr val="FF0000"/>
              </a:solidFill>
            </a:rPr>
            <a:t>isletmestaj@sdu.edu.tr</a:t>
          </a:r>
          <a:r>
            <a:rPr lang="tr-TR" sz="1100" b="0" kern="1200" dirty="0"/>
            <a:t> mail adresine gönderiniz. Tarafınıza </a:t>
          </a:r>
          <a:r>
            <a:rPr lang="tr-TR" sz="1100" b="1" kern="1200" dirty="0">
              <a:solidFill>
                <a:srgbClr val="002060"/>
              </a:solidFill>
            </a:rPr>
            <a:t>‘SDUNET Öğrenci Bilgi Sistemi</a:t>
          </a:r>
          <a:r>
            <a:rPr lang="tr-TR" sz="1100" b="1" kern="1200" dirty="0">
              <a:solidFill>
                <a:srgbClr val="0070C0"/>
              </a:solidFill>
            </a:rPr>
            <a:t> </a:t>
          </a:r>
          <a:r>
            <a:rPr lang="tr-TR" sz="1100" b="1" kern="1200" dirty="0">
              <a:solidFill>
                <a:srgbClr val="002060"/>
              </a:solidFill>
            </a:rPr>
            <a:t>üzerinden staj başvurusu yapabilirsiniz.’</a:t>
          </a:r>
          <a:r>
            <a:rPr lang="tr-TR" sz="1100" b="1" kern="1200" dirty="0"/>
            <a:t> </a:t>
          </a:r>
          <a:r>
            <a:rPr lang="tr-TR" sz="1100" b="0" kern="1200" dirty="0"/>
            <a:t>maili geldikten sonra </a:t>
          </a:r>
          <a:r>
            <a:rPr lang="tr-TR" sz="1100" b="1" kern="1200" dirty="0">
              <a:solidFill>
                <a:srgbClr val="0070C0"/>
              </a:solidFill>
            </a:rPr>
            <a:t>SDUNET Öğrenci Bilgi Sistemi</a:t>
          </a:r>
          <a:r>
            <a:rPr lang="tr-TR" sz="1100" b="0" kern="1200" dirty="0"/>
            <a:t> üzerinden staj başvurusuna başlayabilirsiniz.</a:t>
          </a:r>
        </a:p>
        <a:p>
          <a:pPr marL="0" lvl="0" indent="0" algn="l" defTabSz="488950">
            <a:lnSpc>
              <a:spcPct val="100000"/>
            </a:lnSpc>
            <a:spcBef>
              <a:spcPct val="0"/>
            </a:spcBef>
            <a:spcAft>
              <a:spcPct val="35000"/>
            </a:spcAft>
            <a:buNone/>
          </a:pPr>
          <a:r>
            <a:rPr lang="tr-TR" sz="1100" b="0" kern="1200" dirty="0"/>
            <a:t>2.Adımdaki belgeler </a:t>
          </a:r>
          <a:r>
            <a:rPr lang="tr-TR" sz="1100" kern="1200" dirty="0"/>
            <a:t>Duyuru metninde </a:t>
          </a:r>
          <a:r>
            <a:rPr lang="tr-TR" sz="1100" b="1" kern="1200" dirty="0">
              <a:solidFill>
                <a:srgbClr val="7030A0"/>
              </a:solidFill>
            </a:rPr>
            <a:t>PDF</a:t>
          </a:r>
          <a:r>
            <a:rPr lang="tr-TR" sz="1100" kern="1200" dirty="0"/>
            <a:t> olarak paylaşılacaktır.</a:t>
          </a:r>
          <a:endParaRPr lang="tr-TR" sz="1100" b="0" kern="1200" dirty="0"/>
        </a:p>
      </dsp:txBody>
      <dsp:txXfrm>
        <a:off x="0" y="999773"/>
        <a:ext cx="5124159" cy="1607620"/>
      </dsp:txXfrm>
    </dsp:sp>
    <dsp:sp modelId="{82DC2CAB-5F0E-4050-A914-61634BEBA9B8}">
      <dsp:nvSpPr>
        <dsp:cNvPr id="0" name=""/>
        <dsp:cNvSpPr/>
      </dsp:nvSpPr>
      <dsp:spPr>
        <a:xfrm>
          <a:off x="0" y="2607394"/>
          <a:ext cx="5124159" cy="0"/>
        </a:xfrm>
        <a:prstGeom prst="lin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A405ACD8-ADCA-4A9D-BCF1-B938174543F8}">
      <dsp:nvSpPr>
        <dsp:cNvPr id="0" name=""/>
        <dsp:cNvSpPr/>
      </dsp:nvSpPr>
      <dsp:spPr>
        <a:xfrm>
          <a:off x="0" y="2607394"/>
          <a:ext cx="5124159" cy="7728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100000"/>
            </a:lnSpc>
            <a:spcBef>
              <a:spcPct val="0"/>
            </a:spcBef>
            <a:spcAft>
              <a:spcPct val="35000"/>
            </a:spcAft>
            <a:buNone/>
          </a:pPr>
          <a:r>
            <a:rPr lang="tr-TR" sz="1100" b="1" u="sng" kern="1200" dirty="0"/>
            <a:t>3.Adım:</a:t>
          </a:r>
          <a:r>
            <a:rPr lang="tr-TR" sz="1100" b="1" kern="1200" dirty="0"/>
            <a:t> </a:t>
          </a:r>
          <a:r>
            <a:rPr lang="tr-TR" sz="1100" kern="1200" dirty="0"/>
            <a:t>Staj başvurusu </a:t>
          </a:r>
          <a:r>
            <a:rPr lang="tr-TR" sz="1100" b="1" kern="1200" dirty="0">
              <a:solidFill>
                <a:srgbClr val="0070C0"/>
              </a:solidFill>
            </a:rPr>
            <a:t>SDUNET Öğrenci Bilgi Sistemi </a:t>
          </a:r>
          <a:r>
            <a:rPr lang="tr-TR" sz="1100" kern="1200" dirty="0"/>
            <a:t>üzerinden ilgili alanlar doldurularak yapılır. Duyuru metninde </a:t>
          </a:r>
          <a:r>
            <a:rPr lang="tr-TR" sz="1100" b="1" kern="1200" dirty="0">
              <a:solidFill>
                <a:srgbClr val="7030A0"/>
              </a:solidFill>
            </a:rPr>
            <a:t>Örnek Bir Staj Başvuru Videosu</a:t>
          </a:r>
          <a:r>
            <a:rPr lang="tr-TR" sz="1100" kern="1200" dirty="0"/>
            <a:t> adı altında </a:t>
          </a:r>
          <a:r>
            <a:rPr lang="tr-TR" sz="1100" b="1" kern="1200" dirty="0">
              <a:solidFill>
                <a:srgbClr val="0070C0"/>
              </a:solidFill>
            </a:rPr>
            <a:t>video</a:t>
          </a:r>
          <a:r>
            <a:rPr lang="tr-TR" sz="1100" kern="1200" dirty="0"/>
            <a:t> olarak paylaşılmıştır.</a:t>
          </a:r>
          <a:endParaRPr lang="en-US" sz="1100" kern="1200" dirty="0"/>
        </a:p>
      </dsp:txBody>
      <dsp:txXfrm>
        <a:off x="0" y="2607394"/>
        <a:ext cx="5124159" cy="772844"/>
      </dsp:txXfrm>
    </dsp:sp>
    <dsp:sp modelId="{75350910-02C2-4812-A307-8F95CD5158A3}">
      <dsp:nvSpPr>
        <dsp:cNvPr id="0" name=""/>
        <dsp:cNvSpPr/>
      </dsp:nvSpPr>
      <dsp:spPr>
        <a:xfrm>
          <a:off x="0" y="3380238"/>
          <a:ext cx="5124159" cy="0"/>
        </a:xfrm>
        <a:prstGeom prst="lin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A3998006-FF9C-431C-9EE0-1D06F2E436FE}">
      <dsp:nvSpPr>
        <dsp:cNvPr id="0" name=""/>
        <dsp:cNvSpPr/>
      </dsp:nvSpPr>
      <dsp:spPr>
        <a:xfrm>
          <a:off x="0" y="3380238"/>
          <a:ext cx="5124159" cy="11619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100000"/>
            </a:lnSpc>
            <a:spcBef>
              <a:spcPct val="0"/>
            </a:spcBef>
            <a:spcAft>
              <a:spcPct val="35000"/>
            </a:spcAft>
            <a:buNone/>
          </a:pPr>
          <a:r>
            <a:rPr lang="tr-TR" sz="1100" b="1" u="sng" kern="1200" dirty="0"/>
            <a:t>4.Adım:</a:t>
          </a:r>
          <a:r>
            <a:rPr lang="tr-TR" sz="1100" b="1" kern="1200" dirty="0"/>
            <a:t> </a:t>
          </a:r>
          <a:r>
            <a:rPr lang="tr-TR" sz="1100" kern="1200" dirty="0"/>
            <a:t>Staj başvurusu yaptıktan sonra sistemde </a:t>
          </a:r>
          <a:r>
            <a:rPr lang="tr-TR" sz="1100" b="1" kern="1200" dirty="0"/>
            <a:t>‘</a:t>
          </a:r>
          <a:r>
            <a:rPr lang="tr-TR" sz="1100" b="1" kern="1200" dirty="0">
              <a:solidFill>
                <a:srgbClr val="002060"/>
              </a:solidFill>
            </a:rPr>
            <a:t>Staj yeri Kabul Edildi’ </a:t>
          </a:r>
          <a:r>
            <a:rPr lang="tr-TR" sz="1100" kern="1200" dirty="0"/>
            <a:t>yazısını gördükten sonra yazdır kısmından </a:t>
          </a:r>
          <a:r>
            <a:rPr lang="tr-TR" sz="1100" b="1" kern="1200" dirty="0">
              <a:solidFill>
                <a:srgbClr val="7030A0"/>
              </a:solidFill>
            </a:rPr>
            <a:t>PDF</a:t>
          </a:r>
          <a:r>
            <a:rPr lang="tr-TR" sz="1100" kern="1200" dirty="0"/>
            <a:t> dosyası şeklinde otomatik olarak doldurulmuş ‘</a:t>
          </a:r>
          <a:r>
            <a:rPr lang="tr-TR" sz="1100" b="1" kern="1200" dirty="0"/>
            <a:t>Zorunlu Staj Formu’ </a:t>
          </a:r>
          <a:r>
            <a:rPr lang="tr-TR" sz="1100" kern="1200" dirty="0"/>
            <a:t>nu 2 nüsha olarak çıktı alınız.</a:t>
          </a:r>
          <a:endParaRPr lang="en-US" sz="1100" kern="1200" dirty="0"/>
        </a:p>
      </dsp:txBody>
      <dsp:txXfrm>
        <a:off x="0" y="3380238"/>
        <a:ext cx="5124159" cy="1161989"/>
      </dsp:txXfrm>
    </dsp:sp>
    <dsp:sp modelId="{A224116C-CB64-4E12-9F5D-B5D39EA7E9A8}">
      <dsp:nvSpPr>
        <dsp:cNvPr id="0" name=""/>
        <dsp:cNvSpPr/>
      </dsp:nvSpPr>
      <dsp:spPr>
        <a:xfrm>
          <a:off x="0" y="4542228"/>
          <a:ext cx="5124159" cy="0"/>
        </a:xfrm>
        <a:prstGeom prst="lin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439DB3D0-50AC-4B6C-91B8-6FD6D72797C4}">
      <dsp:nvSpPr>
        <dsp:cNvPr id="0" name=""/>
        <dsp:cNvSpPr/>
      </dsp:nvSpPr>
      <dsp:spPr>
        <a:xfrm>
          <a:off x="0" y="4542228"/>
          <a:ext cx="5124159" cy="17914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100000"/>
            </a:lnSpc>
            <a:spcBef>
              <a:spcPct val="0"/>
            </a:spcBef>
            <a:spcAft>
              <a:spcPct val="35000"/>
            </a:spcAft>
            <a:buNone/>
          </a:pPr>
          <a:r>
            <a:rPr lang="tr-TR" sz="1100" b="1" u="sng" kern="1200" dirty="0"/>
            <a:t>5.Adım:</a:t>
          </a:r>
          <a:r>
            <a:rPr lang="tr-TR" sz="1100" b="1" kern="1200" dirty="0"/>
            <a:t> </a:t>
          </a:r>
          <a:r>
            <a:rPr lang="tr-TR" sz="1100" b="1" kern="1200" dirty="0">
              <a:solidFill>
                <a:srgbClr val="0070C0"/>
              </a:solidFill>
            </a:rPr>
            <a:t>SDUNET Öğrenci Bilgi Sistemi </a:t>
          </a:r>
          <a:r>
            <a:rPr lang="tr-TR" sz="1100" kern="1200" dirty="0"/>
            <a:t>üzerinden çıktı olarak almış olduğunuz </a:t>
          </a:r>
          <a:r>
            <a:rPr lang="tr-TR" sz="1100" b="1" kern="1200" dirty="0"/>
            <a:t>‘Zorunlu Staj Formu’ </a:t>
          </a:r>
          <a:r>
            <a:rPr lang="tr-TR" sz="1100" kern="1200" dirty="0"/>
            <a:t>nu kaşelenip imzalanmak suretiyle staj yapacağınız kuruma onaylattırınız. </a:t>
          </a:r>
          <a:r>
            <a:rPr lang="tr-TR" sz="1100" b="1" kern="1200" dirty="0">
              <a:solidFill>
                <a:srgbClr val="FF0000"/>
              </a:solidFill>
            </a:rPr>
            <a:t>Bu formda ıslak imzanın bulunması zorunludur.</a:t>
          </a:r>
          <a:endParaRPr lang="en-US" sz="1100" b="1" kern="1200" dirty="0">
            <a:solidFill>
              <a:srgbClr val="FF0000"/>
            </a:solidFill>
          </a:endParaRPr>
        </a:p>
      </dsp:txBody>
      <dsp:txXfrm>
        <a:off x="0" y="4542228"/>
        <a:ext cx="5124159" cy="179147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44866A-56AD-4C5B-9578-275068EFE5F1}">
      <dsp:nvSpPr>
        <dsp:cNvPr id="0" name=""/>
        <dsp:cNvSpPr/>
      </dsp:nvSpPr>
      <dsp:spPr>
        <a:xfrm>
          <a:off x="0" y="3401"/>
          <a:ext cx="5472608" cy="0"/>
        </a:xfrm>
        <a:prstGeom prst="lin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2102B230-9AEB-41EF-A675-B3FC66636CC6}">
      <dsp:nvSpPr>
        <dsp:cNvPr id="0" name=""/>
        <dsp:cNvSpPr/>
      </dsp:nvSpPr>
      <dsp:spPr>
        <a:xfrm>
          <a:off x="0" y="3401"/>
          <a:ext cx="5472608" cy="16835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tr-TR" sz="1100" b="1" u="sng" kern="1200" dirty="0"/>
            <a:t>6.Adım:</a:t>
          </a:r>
          <a:r>
            <a:rPr lang="tr-TR" sz="1100" b="1" kern="1200" dirty="0"/>
            <a:t> </a:t>
          </a:r>
          <a:r>
            <a:rPr lang="tr-TR" sz="1100" kern="1200" dirty="0"/>
            <a:t>2 nüsha olarak aldığınız kurum onaylı </a:t>
          </a:r>
          <a:r>
            <a:rPr lang="tr-TR" sz="1100" b="1" kern="1200" dirty="0"/>
            <a:t>“Zorunlu Staj Formu”</a:t>
          </a:r>
          <a:r>
            <a:rPr lang="tr-TR" sz="1100" kern="1200" dirty="0"/>
            <a:t> nu kuruma onaylattıktan sonra 1 nüshanı kuruma bırakınız. Diğer nüshasını </a:t>
          </a:r>
          <a:r>
            <a:rPr lang="tr-TR" sz="1100" b="1" kern="1200" dirty="0">
              <a:solidFill>
                <a:srgbClr val="7030A0"/>
              </a:solidFill>
            </a:rPr>
            <a:t>PDF</a:t>
          </a:r>
          <a:r>
            <a:rPr lang="tr-TR" sz="1100" kern="1200" dirty="0"/>
            <a:t> olarak </a:t>
          </a:r>
          <a:r>
            <a:rPr lang="tr-TR" sz="1100" b="1" u="sng" kern="1200" dirty="0">
              <a:solidFill>
                <a:srgbClr val="FF0000"/>
              </a:solidFill>
            </a:rPr>
            <a:t>isletmestaj@sdu.edu.tr</a:t>
          </a:r>
          <a:r>
            <a:rPr lang="tr-TR" sz="1100" b="0" kern="1200" dirty="0"/>
            <a:t> </a:t>
          </a:r>
          <a:r>
            <a:rPr lang="tr-TR" sz="1100" kern="1200" dirty="0"/>
            <a:t>mail adresine ve </a:t>
          </a:r>
          <a:r>
            <a:rPr lang="tr-TR" sz="1100" b="1" kern="1200" dirty="0"/>
            <a:t>sigorta işlemleriniz tamamlanması için </a:t>
          </a:r>
          <a:r>
            <a:rPr lang="tr-TR" sz="1100" b="1" u="sng" kern="1200" dirty="0">
              <a:solidFill>
                <a:srgbClr val="FF0000"/>
              </a:solidFill>
            </a:rPr>
            <a:t>burhantas@sdu.edu.tr</a:t>
          </a:r>
          <a:r>
            <a:rPr lang="tr-TR" sz="1100" b="0" kern="1200" dirty="0"/>
            <a:t> </a:t>
          </a:r>
          <a:r>
            <a:rPr lang="tr-TR" sz="1100" kern="1200" dirty="0"/>
            <a:t>mail adresine gönderiniz.</a:t>
          </a:r>
          <a:r>
            <a:rPr lang="tr-TR" sz="1100" b="1" kern="1200" dirty="0"/>
            <a:t> </a:t>
          </a:r>
          <a:endParaRPr lang="en-US" sz="1100" kern="1200" dirty="0"/>
        </a:p>
      </dsp:txBody>
      <dsp:txXfrm>
        <a:off x="0" y="3401"/>
        <a:ext cx="5472608" cy="1683538"/>
      </dsp:txXfrm>
    </dsp:sp>
    <dsp:sp modelId="{053B77C1-13C5-492D-ACF2-18CE20F3857E}">
      <dsp:nvSpPr>
        <dsp:cNvPr id="0" name=""/>
        <dsp:cNvSpPr/>
      </dsp:nvSpPr>
      <dsp:spPr>
        <a:xfrm>
          <a:off x="0" y="1686940"/>
          <a:ext cx="5472608" cy="0"/>
        </a:xfrm>
        <a:prstGeom prst="lin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51DF6389-42E6-4C32-9B8A-B2285D6E8942}">
      <dsp:nvSpPr>
        <dsp:cNvPr id="0" name=""/>
        <dsp:cNvSpPr/>
      </dsp:nvSpPr>
      <dsp:spPr>
        <a:xfrm>
          <a:off x="0" y="1686940"/>
          <a:ext cx="5472608" cy="16835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tr-TR" sz="1100" b="1" u="sng" kern="1200" dirty="0"/>
            <a:t>NOT:</a:t>
          </a:r>
          <a:r>
            <a:rPr lang="tr-TR" sz="1100" b="1" kern="1200" dirty="0"/>
            <a:t> </a:t>
          </a:r>
          <a:r>
            <a:rPr lang="tr-TR" sz="1100" kern="1200" dirty="0"/>
            <a:t>Bazı özel durumlarda firmalar öğrencilerden gelen formu direkt imzalamayabilir.</a:t>
          </a:r>
        </a:p>
        <a:p>
          <a:pPr marL="0" lvl="0" indent="0" algn="l" defTabSz="488950">
            <a:lnSpc>
              <a:spcPct val="90000"/>
            </a:lnSpc>
            <a:spcBef>
              <a:spcPct val="0"/>
            </a:spcBef>
            <a:spcAft>
              <a:spcPct val="35000"/>
            </a:spcAft>
            <a:buNone/>
          </a:pPr>
          <a:r>
            <a:rPr lang="tr-TR" sz="1100" kern="1200" dirty="0"/>
            <a:t>Bu durumda </a:t>
          </a:r>
          <a:r>
            <a:rPr lang="tr-TR" sz="1100" b="1" u="sng" kern="1200" dirty="0">
              <a:solidFill>
                <a:srgbClr val="FF0000"/>
              </a:solidFill>
            </a:rPr>
            <a:t>isletmestaj@sdu.edu.tr</a:t>
          </a:r>
          <a:r>
            <a:rPr lang="tr-TR" sz="1100" b="0" kern="1200" dirty="0"/>
            <a:t> mail adresinden ulaşınız.</a:t>
          </a:r>
          <a:endParaRPr lang="en-US" sz="1100" kern="1200" dirty="0"/>
        </a:p>
      </dsp:txBody>
      <dsp:txXfrm>
        <a:off x="0" y="1686940"/>
        <a:ext cx="5472608" cy="1683538"/>
      </dsp:txXfrm>
    </dsp:sp>
    <dsp:sp modelId="{BA001B38-4798-4F91-B497-417F4854D736}">
      <dsp:nvSpPr>
        <dsp:cNvPr id="0" name=""/>
        <dsp:cNvSpPr/>
      </dsp:nvSpPr>
      <dsp:spPr>
        <a:xfrm>
          <a:off x="0" y="3370479"/>
          <a:ext cx="5472608" cy="0"/>
        </a:xfrm>
        <a:prstGeom prst="lin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1BDAEE32-F847-42B8-B9CA-FCBA081A1AEF}">
      <dsp:nvSpPr>
        <dsp:cNvPr id="0" name=""/>
        <dsp:cNvSpPr/>
      </dsp:nvSpPr>
      <dsp:spPr>
        <a:xfrm>
          <a:off x="0" y="3370479"/>
          <a:ext cx="5467263" cy="3034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tr-TR" sz="1100" b="1" u="sng" kern="1200" dirty="0"/>
            <a:t>7.Adım:</a:t>
          </a:r>
          <a:r>
            <a:rPr lang="tr-TR" sz="1100" b="1" u="none" kern="1200" dirty="0"/>
            <a:t> </a:t>
          </a:r>
        </a:p>
        <a:p>
          <a:pPr marL="0" lvl="0" indent="0" algn="l" defTabSz="488950">
            <a:lnSpc>
              <a:spcPct val="90000"/>
            </a:lnSpc>
            <a:spcBef>
              <a:spcPct val="0"/>
            </a:spcBef>
            <a:spcAft>
              <a:spcPct val="35000"/>
            </a:spcAft>
            <a:buNone/>
          </a:pPr>
          <a:r>
            <a:rPr lang="tr-TR" sz="1100" b="0" u="none" kern="1200" dirty="0"/>
            <a:t>Öğrenci, sigorta giriş kaydını gösteren belgeyi staja başlamadan </a:t>
          </a:r>
          <a:r>
            <a:rPr lang="tr-TR" sz="1100" b="1" u="none" kern="1200" dirty="0">
              <a:solidFill>
                <a:srgbClr val="C00000"/>
              </a:solidFill>
            </a:rPr>
            <a:t>fakülte muhasebe servisinden şahsen teslim almak zorundadır</a:t>
          </a:r>
          <a:r>
            <a:rPr lang="tr-TR" sz="1100" b="0" u="none" kern="1200" dirty="0"/>
            <a:t> veya </a:t>
          </a:r>
          <a:r>
            <a:rPr lang="tr-TR" sz="1100" b="1" u="none" kern="1200" dirty="0">
              <a:solidFill>
                <a:srgbClr val="7030A0"/>
              </a:solidFill>
            </a:rPr>
            <a:t>online olarak E-Devlet sisteminden </a:t>
          </a:r>
          <a:r>
            <a:rPr lang="pt-BR" sz="1100" b="0" i="1" kern="1200" dirty="0"/>
            <a:t>(</a:t>
          </a:r>
          <a:r>
            <a:rPr lang="pt-BR" sz="1100" b="1" i="1" kern="1200" dirty="0">
              <a:hlinkClick xmlns:r="http://schemas.openxmlformats.org/officeDocument/2006/relationships" r:id="rId1"/>
            </a:rPr>
            <a:t>https://www.turkiye.gov.tr/sosyal-guvenlik-4a-ise-giris-cikis-bildirgesi</a:t>
          </a:r>
          <a:r>
            <a:rPr lang="pt-BR" sz="1100" b="0" i="1" kern="1200" dirty="0"/>
            <a:t>)</a:t>
          </a:r>
          <a:r>
            <a:rPr lang="tr-TR" sz="1100" b="0" i="1" kern="1200" dirty="0"/>
            <a:t> bağlantısına tıklayarak da </a:t>
          </a:r>
          <a:r>
            <a:rPr lang="tr-TR" sz="1100" b="1" i="1" kern="1200" dirty="0">
              <a:solidFill>
                <a:srgbClr val="C00000"/>
              </a:solidFill>
            </a:rPr>
            <a:t>sigorta giriş kaydını gösteren belgeyi </a:t>
          </a:r>
          <a:r>
            <a:rPr lang="tr-TR" sz="1100" b="1" i="1" u="sng" kern="1200" dirty="0">
              <a:solidFill>
                <a:srgbClr val="002060"/>
              </a:solidFill>
            </a:rPr>
            <a:t>fakülteye gelmeden</a:t>
          </a:r>
          <a:r>
            <a:rPr lang="tr-TR" sz="1100" b="1" i="1" kern="1200" dirty="0">
              <a:solidFill>
                <a:srgbClr val="C00000"/>
              </a:solidFill>
            </a:rPr>
            <a:t> PDF olarak alabilir.</a:t>
          </a:r>
          <a:endParaRPr lang="tr-TR" sz="1100" b="1" u="none" kern="1200" dirty="0">
            <a:solidFill>
              <a:srgbClr val="C00000"/>
            </a:solidFill>
          </a:endParaRPr>
        </a:p>
        <a:p>
          <a:pPr marL="0" lvl="0" indent="0" algn="l" defTabSz="488950">
            <a:lnSpc>
              <a:spcPct val="90000"/>
            </a:lnSpc>
            <a:spcBef>
              <a:spcPct val="0"/>
            </a:spcBef>
            <a:spcAft>
              <a:spcPct val="35000"/>
            </a:spcAft>
            <a:buNone/>
          </a:pPr>
          <a:endParaRPr lang="tr-TR" sz="1100" b="1" u="sng" kern="1200" dirty="0">
            <a:solidFill>
              <a:srgbClr val="00B050"/>
            </a:solidFill>
          </a:endParaRPr>
        </a:p>
        <a:p>
          <a:pPr marL="0" lvl="0" indent="0" algn="l" defTabSz="488950">
            <a:lnSpc>
              <a:spcPct val="90000"/>
            </a:lnSpc>
            <a:spcBef>
              <a:spcPct val="0"/>
            </a:spcBef>
            <a:spcAft>
              <a:spcPct val="35000"/>
            </a:spcAft>
            <a:buNone/>
          </a:pPr>
          <a:r>
            <a:rPr lang="tr-TR" sz="1100" b="1" u="sng" kern="1200" dirty="0">
              <a:solidFill>
                <a:srgbClr val="00B050"/>
              </a:solidFill>
            </a:rPr>
            <a:t>ÖNEMLİ NOT:</a:t>
          </a:r>
          <a:r>
            <a:rPr lang="tr-TR" sz="1100" b="1" u="none" kern="1200" dirty="0"/>
            <a:t> </a:t>
          </a:r>
          <a:r>
            <a:rPr lang="tr-TR" sz="1100" b="0" u="none" kern="1200" dirty="0"/>
            <a:t>Öğrenci, sigorta giriş kaydını gösteren belgeyi </a:t>
          </a:r>
          <a:r>
            <a:rPr lang="tr-TR" sz="1100" b="1" u="none" kern="1200" dirty="0">
              <a:solidFill>
                <a:srgbClr val="7030A0"/>
              </a:solidFill>
            </a:rPr>
            <a:t>fakülte muhasebe servisinden</a:t>
          </a:r>
          <a:r>
            <a:rPr lang="tr-TR" sz="1100" b="0" u="none" kern="1200" dirty="0"/>
            <a:t> ya da </a:t>
          </a:r>
          <a:r>
            <a:rPr lang="tr-TR" sz="1100" b="1" u="none" kern="1200" dirty="0">
              <a:solidFill>
                <a:srgbClr val="7030A0"/>
              </a:solidFill>
            </a:rPr>
            <a:t>e devlet üzerinden</a:t>
          </a:r>
          <a:r>
            <a:rPr lang="tr-TR" sz="1100" b="0" u="none" kern="1200" dirty="0"/>
            <a:t> </a:t>
          </a:r>
          <a:r>
            <a:rPr lang="tr-TR" sz="1100" b="1" u="none" kern="1200" dirty="0">
              <a:solidFill>
                <a:srgbClr val="0070C0"/>
              </a:solidFill>
            </a:rPr>
            <a:t>en erken staja başlamadan 1 hafta öncesine kadar </a:t>
          </a:r>
          <a:r>
            <a:rPr lang="tr-TR" sz="1100" b="0" u="none" kern="1200" dirty="0"/>
            <a:t>alabilecektir.</a:t>
          </a:r>
          <a:endParaRPr lang="tr-TR" sz="1100" b="0" u="none" kern="1200" dirty="0">
            <a:solidFill>
              <a:srgbClr val="7030A0"/>
            </a:solidFill>
          </a:endParaRPr>
        </a:p>
        <a:p>
          <a:pPr marL="0" lvl="0" indent="0" algn="l" defTabSz="488950">
            <a:lnSpc>
              <a:spcPct val="90000"/>
            </a:lnSpc>
            <a:spcBef>
              <a:spcPct val="0"/>
            </a:spcBef>
            <a:spcAft>
              <a:spcPct val="35000"/>
            </a:spcAft>
            <a:buNone/>
          </a:pPr>
          <a:endParaRPr lang="tr-TR" sz="1100" b="1" kern="1200" dirty="0"/>
        </a:p>
        <a:p>
          <a:pPr marL="0" lvl="0" indent="0" algn="l" defTabSz="488950">
            <a:lnSpc>
              <a:spcPct val="90000"/>
            </a:lnSpc>
            <a:spcBef>
              <a:spcPct val="0"/>
            </a:spcBef>
            <a:spcAft>
              <a:spcPct val="35000"/>
            </a:spcAft>
            <a:buNone/>
          </a:pPr>
          <a:r>
            <a:rPr lang="tr-TR" sz="1100" b="1" kern="1200" dirty="0">
              <a:solidFill>
                <a:schemeClr val="accent6">
                  <a:lumMod val="50000"/>
                </a:schemeClr>
              </a:solidFill>
            </a:rPr>
            <a:t>“Sigortalı İşe Giriş </a:t>
          </a:r>
          <a:r>
            <a:rPr lang="tr-TR" sz="1100" b="1" kern="1200" dirty="0" err="1">
              <a:solidFill>
                <a:schemeClr val="accent6">
                  <a:lumMod val="50000"/>
                </a:schemeClr>
              </a:solidFill>
            </a:rPr>
            <a:t>Bildirgesi”</a:t>
          </a:r>
          <a:r>
            <a:rPr lang="tr-TR" sz="1100" b="0" kern="1200" dirty="0" err="1"/>
            <a:t>ni</a:t>
          </a:r>
          <a:r>
            <a:rPr lang="tr-TR" sz="1100" kern="1200" dirty="0"/>
            <a:t> aldıktan sonra kurumunuzda </a:t>
          </a:r>
          <a:r>
            <a:rPr lang="tr-TR" sz="1100" b="1" kern="1200" dirty="0"/>
            <a:t>staja başlayabilirsiniz</a:t>
          </a:r>
          <a:r>
            <a:rPr lang="tr-TR" sz="1100" kern="1200" dirty="0"/>
            <a:t>.</a:t>
          </a:r>
        </a:p>
        <a:p>
          <a:pPr marL="0" lvl="0" indent="0" algn="l" defTabSz="488950">
            <a:lnSpc>
              <a:spcPct val="90000"/>
            </a:lnSpc>
            <a:spcBef>
              <a:spcPct val="0"/>
            </a:spcBef>
            <a:spcAft>
              <a:spcPct val="35000"/>
            </a:spcAft>
            <a:buNone/>
          </a:pPr>
          <a:endParaRPr lang="tr-TR" sz="1100" kern="1200" dirty="0"/>
        </a:p>
        <a:p>
          <a:pPr marL="0" lvl="0" indent="0" algn="l" defTabSz="488950">
            <a:lnSpc>
              <a:spcPct val="90000"/>
            </a:lnSpc>
            <a:spcBef>
              <a:spcPct val="0"/>
            </a:spcBef>
            <a:spcAft>
              <a:spcPct val="35000"/>
            </a:spcAft>
            <a:buNone/>
          </a:pPr>
          <a:endParaRPr lang="en-US" sz="1100" kern="1200" dirty="0"/>
        </a:p>
      </dsp:txBody>
      <dsp:txXfrm>
        <a:off x="0" y="3370479"/>
        <a:ext cx="5467263" cy="30348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15A96E-39A1-421C-818E-1450BC2549F1}">
      <dsp:nvSpPr>
        <dsp:cNvPr id="0" name=""/>
        <dsp:cNvSpPr/>
      </dsp:nvSpPr>
      <dsp:spPr>
        <a:xfrm>
          <a:off x="0" y="315418"/>
          <a:ext cx="7043111" cy="1190700"/>
        </a:xfrm>
        <a:prstGeom prst="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46624" tIns="249936" rIns="546624" bIns="85344" numCol="1" spcCol="1270" anchor="t" anchorCtr="0">
          <a:noAutofit/>
        </a:bodyPr>
        <a:lstStyle/>
        <a:p>
          <a:pPr marL="114300" lvl="1" indent="-114300" algn="l" defTabSz="533400">
            <a:lnSpc>
              <a:spcPct val="90000"/>
            </a:lnSpc>
            <a:spcBef>
              <a:spcPct val="0"/>
            </a:spcBef>
            <a:spcAft>
              <a:spcPct val="15000"/>
            </a:spcAft>
            <a:buChar char="•"/>
          </a:pPr>
          <a:r>
            <a:rPr lang="tr-TR" sz="1200" kern="1200" dirty="0"/>
            <a:t>Staj Değerlendirme Formunu firmanız/kurumunuz İşletme Bölüm Başkanlığı’na gönderebilir, kapalı zarf halinde size teslim edebilir ya da direkt size verebilir. Kapalı zarf halinde size teslim etmesi durumunda kapalı zarfı </a:t>
          </a:r>
          <a:r>
            <a:rPr lang="tr-TR" sz="1200" b="1" kern="1200" dirty="0">
              <a:solidFill>
                <a:srgbClr val="C00000"/>
              </a:solidFill>
            </a:rPr>
            <a:t>İşletme Bölüm Sekreterliği’ne şahsen ya da posta </a:t>
          </a:r>
          <a:r>
            <a:rPr lang="tr-TR" sz="1200" kern="1200" dirty="0"/>
            <a:t>ile teslim ediniz. Staj Değerlendirme Formu duyuru metninde </a:t>
          </a:r>
          <a:r>
            <a:rPr lang="tr-TR" sz="1200" b="1" kern="1200" dirty="0">
              <a:solidFill>
                <a:srgbClr val="7030A0"/>
              </a:solidFill>
            </a:rPr>
            <a:t>PDF</a:t>
          </a:r>
          <a:r>
            <a:rPr lang="tr-TR" sz="1200" kern="1200" dirty="0"/>
            <a:t> olarak paylaşılacaktır.</a:t>
          </a:r>
          <a:endParaRPr lang="en-US" sz="1200" kern="1200" dirty="0"/>
        </a:p>
      </dsp:txBody>
      <dsp:txXfrm>
        <a:off x="0" y="315418"/>
        <a:ext cx="7043111" cy="1190700"/>
      </dsp:txXfrm>
    </dsp:sp>
    <dsp:sp modelId="{DDAE85EA-28B3-447A-8B66-3D35879051B4}">
      <dsp:nvSpPr>
        <dsp:cNvPr id="0" name=""/>
        <dsp:cNvSpPr/>
      </dsp:nvSpPr>
      <dsp:spPr>
        <a:xfrm>
          <a:off x="352155" y="138298"/>
          <a:ext cx="4930177" cy="354240"/>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6349" tIns="0" rIns="186349" bIns="0" numCol="1" spcCol="1270" anchor="ctr" anchorCtr="0">
          <a:noAutofit/>
        </a:bodyPr>
        <a:lstStyle/>
        <a:p>
          <a:pPr marL="0" lvl="0" indent="0" algn="l" defTabSz="533400">
            <a:lnSpc>
              <a:spcPct val="90000"/>
            </a:lnSpc>
            <a:spcBef>
              <a:spcPct val="0"/>
            </a:spcBef>
            <a:spcAft>
              <a:spcPct val="35000"/>
            </a:spcAft>
            <a:buNone/>
          </a:pPr>
          <a:r>
            <a:rPr lang="tr-TR" sz="1200" b="1" kern="1200"/>
            <a:t>Staj Değerlendirme Formu</a:t>
          </a:r>
          <a:endParaRPr lang="en-US" sz="1200" kern="1200"/>
        </a:p>
      </dsp:txBody>
      <dsp:txXfrm>
        <a:off x="369448" y="155591"/>
        <a:ext cx="4895591" cy="319654"/>
      </dsp:txXfrm>
    </dsp:sp>
    <dsp:sp modelId="{6733BE78-DA09-4570-B66D-F52049A703D8}">
      <dsp:nvSpPr>
        <dsp:cNvPr id="0" name=""/>
        <dsp:cNvSpPr/>
      </dsp:nvSpPr>
      <dsp:spPr>
        <a:xfrm>
          <a:off x="0" y="1748039"/>
          <a:ext cx="7043111" cy="510300"/>
        </a:xfrm>
        <a:prstGeom prst="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46624" tIns="249936" rIns="546624" bIns="85344" numCol="1" spcCol="1270" anchor="t" anchorCtr="0">
          <a:noAutofit/>
        </a:bodyPr>
        <a:lstStyle/>
        <a:p>
          <a:pPr marL="114300" lvl="1" indent="-114300" algn="l" defTabSz="533400">
            <a:lnSpc>
              <a:spcPct val="90000"/>
            </a:lnSpc>
            <a:spcBef>
              <a:spcPct val="0"/>
            </a:spcBef>
            <a:spcAft>
              <a:spcPct val="15000"/>
            </a:spcAft>
            <a:buChar char="•"/>
          </a:pPr>
          <a:r>
            <a:rPr lang="tr-TR" sz="1200" kern="1200" dirty="0"/>
            <a:t>Duyuru metninde </a:t>
          </a:r>
          <a:r>
            <a:rPr lang="tr-TR" sz="1200" b="1" kern="1200" dirty="0">
              <a:solidFill>
                <a:srgbClr val="7030A0"/>
              </a:solidFill>
            </a:rPr>
            <a:t>PDF</a:t>
          </a:r>
          <a:r>
            <a:rPr lang="tr-TR" sz="1200" kern="1200" dirty="0"/>
            <a:t> olarak paylaşılacaktır.</a:t>
          </a:r>
          <a:endParaRPr lang="en-US" sz="1200" kern="1200" dirty="0"/>
        </a:p>
      </dsp:txBody>
      <dsp:txXfrm>
        <a:off x="0" y="1748039"/>
        <a:ext cx="7043111" cy="510300"/>
      </dsp:txXfrm>
    </dsp:sp>
    <dsp:sp modelId="{7AE28DE1-E98F-496D-BFB9-82F28742E605}">
      <dsp:nvSpPr>
        <dsp:cNvPr id="0" name=""/>
        <dsp:cNvSpPr/>
      </dsp:nvSpPr>
      <dsp:spPr>
        <a:xfrm>
          <a:off x="352155" y="1570918"/>
          <a:ext cx="4930177" cy="354240"/>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6349" tIns="0" rIns="186349" bIns="0" numCol="1" spcCol="1270" anchor="ctr" anchorCtr="0">
          <a:noAutofit/>
        </a:bodyPr>
        <a:lstStyle/>
        <a:p>
          <a:pPr marL="0" lvl="0" indent="0" algn="l" defTabSz="533400">
            <a:lnSpc>
              <a:spcPct val="90000"/>
            </a:lnSpc>
            <a:spcBef>
              <a:spcPct val="0"/>
            </a:spcBef>
            <a:spcAft>
              <a:spcPct val="35000"/>
            </a:spcAft>
            <a:buNone/>
          </a:pPr>
          <a:r>
            <a:rPr lang="tr-TR" sz="1200" b="1" kern="1200"/>
            <a:t>Staj Devam Takip Formu</a:t>
          </a:r>
          <a:endParaRPr lang="en-US" sz="1200" kern="1200"/>
        </a:p>
      </dsp:txBody>
      <dsp:txXfrm>
        <a:off x="369448" y="1588211"/>
        <a:ext cx="4895591" cy="319654"/>
      </dsp:txXfrm>
    </dsp:sp>
    <dsp:sp modelId="{F71127CE-4065-4887-A841-3FB92FA67A58}">
      <dsp:nvSpPr>
        <dsp:cNvPr id="0" name=""/>
        <dsp:cNvSpPr/>
      </dsp:nvSpPr>
      <dsp:spPr>
        <a:xfrm>
          <a:off x="0" y="2500258"/>
          <a:ext cx="7043111" cy="1738800"/>
        </a:xfrm>
        <a:prstGeom prst="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46624" tIns="249936" rIns="546624" bIns="85344" numCol="1" spcCol="1270" anchor="t" anchorCtr="0">
          <a:noAutofit/>
        </a:bodyPr>
        <a:lstStyle/>
        <a:p>
          <a:pPr marL="114300" lvl="1" indent="-114300" algn="l" defTabSz="533400">
            <a:lnSpc>
              <a:spcPct val="90000"/>
            </a:lnSpc>
            <a:spcBef>
              <a:spcPct val="0"/>
            </a:spcBef>
            <a:spcAft>
              <a:spcPct val="15000"/>
            </a:spcAft>
            <a:buChar char="•"/>
          </a:pPr>
          <a:r>
            <a:rPr lang="tr-TR" sz="1200" kern="1200" dirty="0"/>
            <a:t>Staj defterinin kapak sayfası ve ilk sayfasında Öğrenci bilgileri, Staj yapılan işyerinin adı/unvanı, çalışma süresi, iş bölümlerinin yazılması gerekmektedir. Diğer sayfalarda kısım, sayfa </a:t>
          </a:r>
          <a:r>
            <a:rPr lang="tr-TR" sz="1200" kern="1200" dirty="0" err="1"/>
            <a:t>no</a:t>
          </a:r>
          <a:r>
            <a:rPr lang="tr-TR" sz="1200" kern="1200" dirty="0"/>
            <a:t>, yapılan iş ve tarih bölümlerinin yazılması gerekmektedir. Sayfa boşluklarına staj yerinde yapılan çalışmalar ayrıntılı olarak yazılacaktır. İşyerinde/kurumda kullanılan matbu örnekler var ise eklenmelidir.</a:t>
          </a:r>
          <a:endParaRPr lang="en-US" sz="1200" kern="1200" dirty="0"/>
        </a:p>
        <a:p>
          <a:pPr marL="114300" lvl="1" indent="-114300" algn="l" defTabSz="533400">
            <a:lnSpc>
              <a:spcPct val="90000"/>
            </a:lnSpc>
            <a:spcBef>
              <a:spcPct val="0"/>
            </a:spcBef>
            <a:spcAft>
              <a:spcPct val="15000"/>
            </a:spcAft>
            <a:buChar char="•"/>
          </a:pPr>
          <a:r>
            <a:rPr lang="tr-TR" sz="1200" b="1" kern="1200" dirty="0"/>
            <a:t>Her sayfanın altına işyerinin/kurumun kaşesi basılarak, işyeri yetkilisine imzalattırılacaktır. Staj defterine fotoğraf eklemeyi sakın unutmayınız!!!</a:t>
          </a:r>
          <a:endParaRPr lang="en-US" sz="1200" kern="1200" dirty="0"/>
        </a:p>
        <a:p>
          <a:pPr marL="114300" lvl="1" indent="-114300" algn="l" defTabSz="533400">
            <a:lnSpc>
              <a:spcPct val="90000"/>
            </a:lnSpc>
            <a:spcBef>
              <a:spcPct val="0"/>
            </a:spcBef>
            <a:spcAft>
              <a:spcPct val="15000"/>
            </a:spcAft>
            <a:buChar char="•"/>
          </a:pPr>
          <a:r>
            <a:rPr lang="tr-TR" sz="1200" kern="1200" dirty="0"/>
            <a:t>Staj defteri duyuru metninde </a:t>
          </a:r>
          <a:r>
            <a:rPr lang="tr-TR" sz="1200" b="1" kern="1200" dirty="0">
              <a:solidFill>
                <a:srgbClr val="7030A0"/>
              </a:solidFill>
            </a:rPr>
            <a:t>PDF</a:t>
          </a:r>
          <a:r>
            <a:rPr lang="tr-TR" sz="1200" kern="1200" dirty="0"/>
            <a:t> olarak paylaşılacaktır.</a:t>
          </a:r>
          <a:endParaRPr lang="en-US" sz="1200" kern="1200" dirty="0"/>
        </a:p>
      </dsp:txBody>
      <dsp:txXfrm>
        <a:off x="0" y="2500258"/>
        <a:ext cx="7043111" cy="1738800"/>
      </dsp:txXfrm>
    </dsp:sp>
    <dsp:sp modelId="{8E9000CD-F686-4C4A-A3AA-E6A35D95E56B}">
      <dsp:nvSpPr>
        <dsp:cNvPr id="0" name=""/>
        <dsp:cNvSpPr/>
      </dsp:nvSpPr>
      <dsp:spPr>
        <a:xfrm>
          <a:off x="352155" y="2323138"/>
          <a:ext cx="4930177" cy="354240"/>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6349" tIns="0" rIns="186349" bIns="0" numCol="1" spcCol="1270" anchor="ctr" anchorCtr="0">
          <a:noAutofit/>
        </a:bodyPr>
        <a:lstStyle/>
        <a:p>
          <a:pPr marL="0" lvl="0" indent="0" algn="l" defTabSz="533400">
            <a:lnSpc>
              <a:spcPct val="90000"/>
            </a:lnSpc>
            <a:spcBef>
              <a:spcPct val="0"/>
            </a:spcBef>
            <a:spcAft>
              <a:spcPct val="35000"/>
            </a:spcAft>
            <a:buNone/>
          </a:pPr>
          <a:r>
            <a:rPr lang="tr-TR" sz="1200" b="1" kern="1200"/>
            <a:t>Staj Defteri</a:t>
          </a:r>
          <a:endParaRPr lang="en-US" sz="1200" kern="1200"/>
        </a:p>
      </dsp:txBody>
      <dsp:txXfrm>
        <a:off x="369448" y="2340431"/>
        <a:ext cx="4895591" cy="3196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AE6162-589D-4DDD-8F57-9004C2F2A7FC}">
      <dsp:nvSpPr>
        <dsp:cNvPr id="0" name=""/>
        <dsp:cNvSpPr/>
      </dsp:nvSpPr>
      <dsp:spPr>
        <a:xfrm>
          <a:off x="480584" y="58121"/>
          <a:ext cx="765119" cy="765119"/>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6B43326-BB19-451E-905F-13AC2C9701E2}">
      <dsp:nvSpPr>
        <dsp:cNvPr id="0" name=""/>
        <dsp:cNvSpPr/>
      </dsp:nvSpPr>
      <dsp:spPr>
        <a:xfrm>
          <a:off x="641259" y="218796"/>
          <a:ext cx="443769" cy="443769"/>
        </a:xfrm>
        <a:prstGeom prst="rect">
          <a:avLst/>
        </a:prstGeom>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A79780D-0936-40D6-B5D5-89CBFCB20560}">
      <dsp:nvSpPr>
        <dsp:cNvPr id="0" name=""/>
        <dsp:cNvSpPr/>
      </dsp:nvSpPr>
      <dsp:spPr>
        <a:xfrm>
          <a:off x="1409658" y="58121"/>
          <a:ext cx="1803495" cy="765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tr-TR" sz="1100" kern="1200" dirty="0"/>
            <a:t>Staja başlamayı düşündüğünüz tarihten </a:t>
          </a:r>
          <a:r>
            <a:rPr lang="tr-TR" sz="1100" b="1" kern="1200" dirty="0"/>
            <a:t>en geç 7 gün öncesine</a:t>
          </a:r>
          <a:r>
            <a:rPr lang="tr-TR" sz="1100" kern="1200" dirty="0"/>
            <a:t> kadar staj başvurusu yapmak zorundasınız. </a:t>
          </a:r>
          <a:r>
            <a:rPr lang="tr-TR" sz="1100" b="1" kern="1200" dirty="0"/>
            <a:t>Aksi halde staj başvurunuz değerlendirmeye alınmayacaktır.</a:t>
          </a:r>
          <a:endParaRPr lang="en-US" sz="1100" kern="1200" dirty="0"/>
        </a:p>
      </dsp:txBody>
      <dsp:txXfrm>
        <a:off x="1409658" y="58121"/>
        <a:ext cx="1803495" cy="765119"/>
      </dsp:txXfrm>
    </dsp:sp>
    <dsp:sp modelId="{01C239B3-C0CE-42DE-A134-2D75AEA40569}">
      <dsp:nvSpPr>
        <dsp:cNvPr id="0" name=""/>
        <dsp:cNvSpPr/>
      </dsp:nvSpPr>
      <dsp:spPr>
        <a:xfrm>
          <a:off x="3527399" y="58121"/>
          <a:ext cx="765119" cy="765119"/>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7BC168-8AD5-4D06-AE00-931C4C695C1A}">
      <dsp:nvSpPr>
        <dsp:cNvPr id="0" name=""/>
        <dsp:cNvSpPr/>
      </dsp:nvSpPr>
      <dsp:spPr>
        <a:xfrm>
          <a:off x="3688074" y="218796"/>
          <a:ext cx="443769" cy="443769"/>
        </a:xfrm>
        <a:prstGeom prst="rect">
          <a:avLst/>
        </a:prstGeom>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E047587-6CD0-45F7-B180-D90201C129E7}">
      <dsp:nvSpPr>
        <dsp:cNvPr id="0" name=""/>
        <dsp:cNvSpPr/>
      </dsp:nvSpPr>
      <dsp:spPr>
        <a:xfrm>
          <a:off x="4466274" y="35385"/>
          <a:ext cx="1783891" cy="810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tr-TR" sz="1100" kern="1200" dirty="0"/>
            <a:t>Sigorta işlemleri için kurum onaylı </a:t>
          </a:r>
          <a:r>
            <a:rPr lang="tr-TR" sz="1100" b="1" kern="1200" dirty="0"/>
            <a:t>“Zorunlu Staj Formu”</a:t>
          </a:r>
          <a:r>
            <a:rPr lang="tr-TR" sz="1100" kern="1200" dirty="0"/>
            <a:t> nu staja başlamadan </a:t>
          </a:r>
          <a:r>
            <a:rPr lang="tr-TR" sz="1100" b="1" kern="1200" dirty="0"/>
            <a:t>en geç 5 gün öncesine kadar</a:t>
          </a:r>
          <a:r>
            <a:rPr lang="tr-TR" sz="1100" kern="1200" dirty="0"/>
            <a:t> </a:t>
          </a:r>
          <a:r>
            <a:rPr lang="tr-TR" sz="1100" b="1" u="sng" kern="1200" dirty="0">
              <a:solidFill>
                <a:srgbClr val="FF0000"/>
              </a:solidFill>
            </a:rPr>
            <a:t>burhantas@sdu.edu.tr</a:t>
          </a:r>
          <a:r>
            <a:rPr lang="tr-TR" sz="1100" b="0" kern="1200" dirty="0"/>
            <a:t> </a:t>
          </a:r>
          <a:r>
            <a:rPr lang="tr-TR" sz="1100" kern="1200" dirty="0"/>
            <a:t>mail adresine göndermeniz gerekmektedir.</a:t>
          </a:r>
          <a:endParaRPr lang="en-US" sz="1100" kern="1200" dirty="0"/>
        </a:p>
      </dsp:txBody>
      <dsp:txXfrm>
        <a:off x="4466274" y="35385"/>
        <a:ext cx="1783891" cy="810590"/>
      </dsp:txXfrm>
    </dsp:sp>
    <dsp:sp modelId="{EE687317-A10F-4F5F-A4A5-B1D0EE1CFAEF}">
      <dsp:nvSpPr>
        <dsp:cNvPr id="0" name=""/>
        <dsp:cNvSpPr/>
      </dsp:nvSpPr>
      <dsp:spPr>
        <a:xfrm>
          <a:off x="480584" y="1467146"/>
          <a:ext cx="765119" cy="765119"/>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3E7CA5-84F3-4F3C-BA1C-7DFB32844566}">
      <dsp:nvSpPr>
        <dsp:cNvPr id="0" name=""/>
        <dsp:cNvSpPr/>
      </dsp:nvSpPr>
      <dsp:spPr>
        <a:xfrm>
          <a:off x="641259" y="1627821"/>
          <a:ext cx="443769" cy="443769"/>
        </a:xfrm>
        <a:prstGeom prst="rect">
          <a:avLst/>
        </a:prstGeom>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FE2AEE8-1715-4F63-8472-FFAE1B7C935A}">
      <dsp:nvSpPr>
        <dsp:cNvPr id="0" name=""/>
        <dsp:cNvSpPr/>
      </dsp:nvSpPr>
      <dsp:spPr>
        <a:xfrm>
          <a:off x="1409658" y="1467146"/>
          <a:ext cx="1803495" cy="765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tr-TR" sz="1100" b="1" kern="1200" dirty="0"/>
            <a:t>Staj süresi 30 iş günüdür.</a:t>
          </a:r>
          <a:r>
            <a:rPr lang="tr-TR" sz="1100" kern="1200" dirty="0"/>
            <a:t> </a:t>
          </a:r>
          <a:endParaRPr lang="en-US" sz="1100" kern="1200" dirty="0"/>
        </a:p>
      </dsp:txBody>
      <dsp:txXfrm>
        <a:off x="1409658" y="1467146"/>
        <a:ext cx="1803495" cy="765119"/>
      </dsp:txXfrm>
    </dsp:sp>
    <dsp:sp modelId="{E113E494-850C-4A4B-9B16-C60C8C8C8419}">
      <dsp:nvSpPr>
        <dsp:cNvPr id="0" name=""/>
        <dsp:cNvSpPr/>
      </dsp:nvSpPr>
      <dsp:spPr>
        <a:xfrm>
          <a:off x="3527399" y="1467146"/>
          <a:ext cx="765119" cy="765119"/>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907C01-CE96-4D57-A550-5DFC66F65F7B}">
      <dsp:nvSpPr>
        <dsp:cNvPr id="0" name=""/>
        <dsp:cNvSpPr/>
      </dsp:nvSpPr>
      <dsp:spPr>
        <a:xfrm>
          <a:off x="3688074" y="1627821"/>
          <a:ext cx="443769" cy="443769"/>
        </a:xfrm>
        <a:prstGeom prst="rect">
          <a:avLst/>
        </a:prstGeom>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A04A3CB-E458-464C-91A0-2876889AF999}">
      <dsp:nvSpPr>
        <dsp:cNvPr id="0" name=""/>
        <dsp:cNvSpPr/>
      </dsp:nvSpPr>
      <dsp:spPr>
        <a:xfrm>
          <a:off x="4456472" y="1467146"/>
          <a:ext cx="1803495" cy="765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tr-TR" sz="1100" kern="1200" dirty="0"/>
            <a:t>Tüm işlemler mail üzerinden gerçekleştirilecektir.</a:t>
          </a:r>
        </a:p>
        <a:p>
          <a:pPr marL="0" lvl="0" indent="0" algn="l" defTabSz="488950">
            <a:lnSpc>
              <a:spcPct val="90000"/>
            </a:lnSpc>
            <a:spcBef>
              <a:spcPct val="0"/>
            </a:spcBef>
            <a:spcAft>
              <a:spcPct val="35000"/>
            </a:spcAft>
            <a:buNone/>
          </a:pPr>
          <a:r>
            <a:rPr lang="tr-TR" sz="1100" b="1" kern="1200" dirty="0"/>
            <a:t>Hiçbir şekilde telefonla aramayınız ve </a:t>
          </a:r>
          <a:r>
            <a:rPr lang="tr-TR" sz="1100" b="1" kern="1200" dirty="0" err="1"/>
            <a:t>Whatsapp</a:t>
          </a:r>
          <a:r>
            <a:rPr lang="tr-TR" sz="1100" b="1" kern="1200" dirty="0"/>
            <a:t> üzerinden yazmayınız.</a:t>
          </a:r>
          <a:r>
            <a:rPr lang="tr-TR" sz="1100" kern="1200" dirty="0"/>
            <a:t> </a:t>
          </a:r>
          <a:endParaRPr lang="en-US" sz="1100" kern="1200" dirty="0"/>
        </a:p>
      </dsp:txBody>
      <dsp:txXfrm>
        <a:off x="4456472" y="1467146"/>
        <a:ext cx="1803495" cy="765119"/>
      </dsp:txXfrm>
    </dsp:sp>
    <dsp:sp modelId="{2E7CA594-33C0-41D9-8F18-56C408125DFD}">
      <dsp:nvSpPr>
        <dsp:cNvPr id="0" name=""/>
        <dsp:cNvSpPr/>
      </dsp:nvSpPr>
      <dsp:spPr>
        <a:xfrm>
          <a:off x="480584" y="2853435"/>
          <a:ext cx="765119" cy="765119"/>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DAAD42-FFBB-4A07-B915-728F37D1D76A}">
      <dsp:nvSpPr>
        <dsp:cNvPr id="0" name=""/>
        <dsp:cNvSpPr/>
      </dsp:nvSpPr>
      <dsp:spPr>
        <a:xfrm>
          <a:off x="641259" y="3014110"/>
          <a:ext cx="443769" cy="443769"/>
        </a:xfrm>
        <a:prstGeom prst="rect">
          <a:avLst/>
        </a:prstGeom>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36D3881-17C2-477A-9A90-1EFF285A0904}">
      <dsp:nvSpPr>
        <dsp:cNvPr id="0" name=""/>
        <dsp:cNvSpPr/>
      </dsp:nvSpPr>
      <dsp:spPr>
        <a:xfrm>
          <a:off x="1409658" y="2853435"/>
          <a:ext cx="1803495" cy="765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tr-TR" sz="1100" kern="1200" dirty="0"/>
            <a:t>Yaz okulu ile staj aynı anda </a:t>
          </a:r>
          <a:r>
            <a:rPr lang="tr-TR" sz="1100" b="1" kern="1200" dirty="0"/>
            <a:t>yapılamaz</a:t>
          </a:r>
          <a:r>
            <a:rPr lang="tr-TR" sz="1100" kern="1200" dirty="0"/>
            <a:t>. Derslerinizi buna göre ayarlamayı unutmayınız.</a:t>
          </a:r>
          <a:endParaRPr lang="en-US" sz="1100" kern="1200" dirty="0"/>
        </a:p>
      </dsp:txBody>
      <dsp:txXfrm>
        <a:off x="1409658" y="2853435"/>
        <a:ext cx="1803495" cy="765119"/>
      </dsp:txXfrm>
    </dsp:sp>
    <dsp:sp modelId="{54CE5B49-A1F9-4A96-99A8-96668894270B}">
      <dsp:nvSpPr>
        <dsp:cNvPr id="0" name=""/>
        <dsp:cNvSpPr/>
      </dsp:nvSpPr>
      <dsp:spPr>
        <a:xfrm>
          <a:off x="3527399" y="2853435"/>
          <a:ext cx="765119" cy="765119"/>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F7AD24-0933-4899-9847-3EF41220F6AB}">
      <dsp:nvSpPr>
        <dsp:cNvPr id="0" name=""/>
        <dsp:cNvSpPr/>
      </dsp:nvSpPr>
      <dsp:spPr>
        <a:xfrm>
          <a:off x="3688074" y="3014110"/>
          <a:ext cx="443769" cy="443769"/>
        </a:xfrm>
        <a:prstGeom prst="rect">
          <a:avLst/>
        </a:prstGeom>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16666D6-D940-4D71-9468-5AFE0FE0C037}">
      <dsp:nvSpPr>
        <dsp:cNvPr id="0" name=""/>
        <dsp:cNvSpPr/>
      </dsp:nvSpPr>
      <dsp:spPr>
        <a:xfrm>
          <a:off x="4521975" y="2520279"/>
          <a:ext cx="1803495" cy="765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endParaRPr lang="tr-TR" sz="1100" kern="1200" dirty="0"/>
        </a:p>
        <a:p>
          <a:pPr marL="0" lvl="0" indent="0" algn="l" defTabSz="488950">
            <a:lnSpc>
              <a:spcPct val="90000"/>
            </a:lnSpc>
            <a:spcBef>
              <a:spcPct val="0"/>
            </a:spcBef>
            <a:spcAft>
              <a:spcPct val="35000"/>
            </a:spcAft>
            <a:buNone/>
          </a:pPr>
          <a:endParaRPr lang="tr-TR" sz="1100" kern="1200" dirty="0"/>
        </a:p>
        <a:p>
          <a:pPr marL="0" lvl="0" indent="0" algn="l" defTabSz="488950">
            <a:lnSpc>
              <a:spcPct val="90000"/>
            </a:lnSpc>
            <a:spcBef>
              <a:spcPct val="0"/>
            </a:spcBef>
            <a:spcAft>
              <a:spcPct val="35000"/>
            </a:spcAft>
            <a:buNone/>
          </a:pPr>
          <a:endParaRPr lang="tr-TR" sz="1100" kern="1200" dirty="0"/>
        </a:p>
        <a:p>
          <a:pPr marL="0" lvl="0" indent="0" algn="l" defTabSz="488950">
            <a:lnSpc>
              <a:spcPct val="90000"/>
            </a:lnSpc>
            <a:spcBef>
              <a:spcPct val="0"/>
            </a:spcBef>
            <a:spcAft>
              <a:spcPct val="35000"/>
            </a:spcAft>
            <a:buNone/>
          </a:pPr>
          <a:r>
            <a:rPr lang="tr-TR" sz="1600" b="1" kern="1200" dirty="0">
              <a:solidFill>
                <a:srgbClr val="FF0000"/>
              </a:solidFill>
            </a:rPr>
            <a:t>DİĞER SAYFADAKİ ZORUNLU YAZ STAJI SON BAŞVURU TARİHLERİNİ DİKKATE ALINIZ</a:t>
          </a:r>
          <a:r>
            <a:rPr lang="tr-TR" sz="1100" b="1" kern="1200" dirty="0">
              <a:solidFill>
                <a:srgbClr val="002060"/>
              </a:solidFill>
            </a:rPr>
            <a:t>.</a:t>
          </a:r>
          <a:endParaRPr lang="en-US" sz="1100" b="1" kern="1200" dirty="0">
            <a:solidFill>
              <a:srgbClr val="002060"/>
            </a:solidFill>
          </a:endParaRPr>
        </a:p>
      </dsp:txBody>
      <dsp:txXfrm>
        <a:off x="4521975" y="2520279"/>
        <a:ext cx="1803495" cy="76511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36CC64-4003-4FFA-8E26-2DD177F01D48}">
      <dsp:nvSpPr>
        <dsp:cNvPr id="0" name=""/>
        <dsp:cNvSpPr/>
      </dsp:nvSpPr>
      <dsp:spPr>
        <a:xfrm>
          <a:off x="411152" y="379814"/>
          <a:ext cx="669990" cy="669990"/>
        </a:xfrm>
        <a:prstGeom prst="rect">
          <a:avLst/>
        </a:prstGeom>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A612B2E-2DF6-43DB-9663-CC0B2C544A8C}">
      <dsp:nvSpPr>
        <dsp:cNvPr id="0" name=""/>
        <dsp:cNvSpPr/>
      </dsp:nvSpPr>
      <dsp:spPr>
        <a:xfrm>
          <a:off x="1714" y="1483996"/>
          <a:ext cx="1488867" cy="17901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tr-TR" sz="1100" kern="1200" dirty="0"/>
            <a:t>İş Sağlığı ve Güvenliği Sertifikası ile ilgili tüm sorunlar </a:t>
          </a:r>
          <a:r>
            <a:rPr lang="tr-TR" sz="1100" b="0" kern="1200" dirty="0"/>
            <a:t>için</a:t>
          </a:r>
        </a:p>
        <a:p>
          <a:pPr marL="0" lvl="0" indent="0" algn="ctr" defTabSz="488950">
            <a:lnSpc>
              <a:spcPct val="90000"/>
            </a:lnSpc>
            <a:spcBef>
              <a:spcPct val="0"/>
            </a:spcBef>
            <a:spcAft>
              <a:spcPct val="35000"/>
            </a:spcAft>
            <a:buNone/>
          </a:pPr>
          <a:r>
            <a:rPr lang="tr-TR" sz="1100" b="1" kern="1200" dirty="0">
              <a:solidFill>
                <a:srgbClr val="FF0000"/>
              </a:solidFill>
            </a:rPr>
            <a:t>Öğrenci İşleri Daire Başkanlığı</a:t>
          </a:r>
        </a:p>
        <a:p>
          <a:pPr marL="0" lvl="0" indent="0" algn="ctr" defTabSz="488950">
            <a:lnSpc>
              <a:spcPct val="90000"/>
            </a:lnSpc>
            <a:spcBef>
              <a:spcPct val="0"/>
            </a:spcBef>
            <a:spcAft>
              <a:spcPct val="35000"/>
            </a:spcAft>
            <a:buNone/>
          </a:pPr>
          <a:r>
            <a:rPr lang="tr-TR" sz="1100" kern="1200" dirty="0"/>
            <a:t>ile görüşmeniz gerekmektedir.</a:t>
          </a:r>
        </a:p>
        <a:p>
          <a:pPr marL="0" lvl="0" indent="0" algn="ctr" defTabSz="488950">
            <a:lnSpc>
              <a:spcPct val="90000"/>
            </a:lnSpc>
            <a:spcBef>
              <a:spcPct val="0"/>
            </a:spcBef>
            <a:spcAft>
              <a:spcPct val="35000"/>
            </a:spcAft>
            <a:buNone/>
          </a:pPr>
          <a:r>
            <a:rPr lang="tr-TR" sz="1100" b="1" i="0" kern="1200" dirty="0">
              <a:solidFill>
                <a:srgbClr val="C00000"/>
              </a:solidFill>
            </a:rPr>
            <a:t>Bu konu ile ilgili olarak bizim hiçbir yetkimiz ve bilgimiz bulunmamaktadır.</a:t>
          </a:r>
          <a:endParaRPr lang="en-US" sz="1100" b="1" i="0" kern="1200" dirty="0">
            <a:solidFill>
              <a:srgbClr val="C00000"/>
            </a:solidFill>
          </a:endParaRPr>
        </a:p>
      </dsp:txBody>
      <dsp:txXfrm>
        <a:off x="1714" y="1483996"/>
        <a:ext cx="1488867" cy="1790130"/>
      </dsp:txXfrm>
    </dsp:sp>
    <dsp:sp modelId="{296EDF5D-D2D5-4C9F-A937-7127514D67ED}">
      <dsp:nvSpPr>
        <dsp:cNvPr id="0" name=""/>
        <dsp:cNvSpPr/>
      </dsp:nvSpPr>
      <dsp:spPr>
        <a:xfrm>
          <a:off x="2160571" y="379814"/>
          <a:ext cx="669990" cy="669990"/>
        </a:xfrm>
        <a:prstGeom prst="rect">
          <a:avLst/>
        </a:prstGeom>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121B2AE-BD06-4015-AC76-F50203987CFD}">
      <dsp:nvSpPr>
        <dsp:cNvPr id="0" name=""/>
        <dsp:cNvSpPr/>
      </dsp:nvSpPr>
      <dsp:spPr>
        <a:xfrm>
          <a:off x="1751133" y="1483996"/>
          <a:ext cx="1488867" cy="17901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tr-TR" sz="1100" kern="1200" dirty="0"/>
            <a:t>Resmi tatillerde ve dönem içerisinde</a:t>
          </a:r>
        </a:p>
        <a:p>
          <a:pPr marL="0" lvl="0" indent="0" algn="ctr" defTabSz="488950">
            <a:lnSpc>
              <a:spcPct val="90000"/>
            </a:lnSpc>
            <a:spcBef>
              <a:spcPct val="0"/>
            </a:spcBef>
            <a:spcAft>
              <a:spcPct val="35000"/>
            </a:spcAft>
            <a:buNone/>
          </a:pPr>
          <a:r>
            <a:rPr lang="tr-TR" sz="1100" b="1" kern="1200" dirty="0">
              <a:solidFill>
                <a:srgbClr val="C00000"/>
              </a:solidFill>
            </a:rPr>
            <a:t>staj yapılamaz.</a:t>
          </a:r>
          <a:endParaRPr lang="en-US" sz="1100" b="1" kern="1200" dirty="0">
            <a:solidFill>
              <a:srgbClr val="C00000"/>
            </a:solidFill>
          </a:endParaRPr>
        </a:p>
      </dsp:txBody>
      <dsp:txXfrm>
        <a:off x="1751133" y="1483996"/>
        <a:ext cx="1488867" cy="1790130"/>
      </dsp:txXfrm>
    </dsp:sp>
    <dsp:sp modelId="{46F39220-AB99-441C-91F8-CC55DBCEC9F2}">
      <dsp:nvSpPr>
        <dsp:cNvPr id="0" name=""/>
        <dsp:cNvSpPr/>
      </dsp:nvSpPr>
      <dsp:spPr>
        <a:xfrm>
          <a:off x="3909990" y="379814"/>
          <a:ext cx="669990" cy="669990"/>
        </a:xfrm>
        <a:prstGeom prst="rect">
          <a:avLst/>
        </a:prstGeom>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013F184-3864-4760-82D4-A39D89C67D4B}">
      <dsp:nvSpPr>
        <dsp:cNvPr id="0" name=""/>
        <dsp:cNvSpPr/>
      </dsp:nvSpPr>
      <dsp:spPr>
        <a:xfrm>
          <a:off x="3500552" y="1483996"/>
          <a:ext cx="1488867" cy="17901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tr-TR" sz="1100" kern="1200" dirty="0"/>
            <a:t>Staj yapacaklar; özel firmalarda Pazar günleri, devlet kurumlarında Cumartesi/Pazar günleri resmi olarak staj yapamazlar. Staj defterlerinde bu günlere ait iş yazılı olması halinde o günler staj değerlendirme komisyonu tarafından geçersiz sayılacaktır.</a:t>
          </a:r>
          <a:endParaRPr lang="en-US" sz="1100" kern="1200" dirty="0"/>
        </a:p>
      </dsp:txBody>
      <dsp:txXfrm>
        <a:off x="3500552" y="1483996"/>
        <a:ext cx="1488867" cy="1790130"/>
      </dsp:txXfrm>
    </dsp:sp>
    <dsp:sp modelId="{AD3ADCFE-3BA5-4D13-B5AA-F74BEAB33ED8}">
      <dsp:nvSpPr>
        <dsp:cNvPr id="0" name=""/>
        <dsp:cNvSpPr/>
      </dsp:nvSpPr>
      <dsp:spPr>
        <a:xfrm>
          <a:off x="5659409" y="379814"/>
          <a:ext cx="669990" cy="669990"/>
        </a:xfrm>
        <a:prstGeom prst="rect">
          <a:avLst/>
        </a:prstGeom>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C793B91-BE8A-4259-9AE3-770EC6DF5633}">
      <dsp:nvSpPr>
        <dsp:cNvPr id="0" name=""/>
        <dsp:cNvSpPr/>
      </dsp:nvSpPr>
      <dsp:spPr>
        <a:xfrm>
          <a:off x="5249971" y="1483996"/>
          <a:ext cx="1488867" cy="17901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tr-TR" sz="1100" kern="1200" dirty="0"/>
            <a:t>Staj raporları yazımı okunaklı olacak şekilde tükenmez kalemle veya bilgisayar ortamında yazılacaktır. Staj defterini bilgisayar ortamında yazmak isteyenler için Word dosyası da paylaşılacaktır. Staj defterini bilgisayar üzerinden dolduracaklar için kesinlikle yazı karakteri olarak </a:t>
          </a:r>
          <a:r>
            <a:rPr lang="tr-TR" sz="1100" b="1" kern="1200" dirty="0"/>
            <a:t>14 punto </a:t>
          </a:r>
          <a:r>
            <a:rPr lang="tr-TR" sz="1100" kern="1200" dirty="0"/>
            <a:t>ve  </a:t>
          </a:r>
          <a:r>
            <a:rPr lang="tr-TR" sz="1100" b="1" kern="1200" dirty="0"/>
            <a:t>Times New Roman </a:t>
          </a:r>
          <a:r>
            <a:rPr lang="tr-TR" sz="1100" kern="1200" dirty="0"/>
            <a:t>kullanılmalıdır.</a:t>
          </a:r>
          <a:endParaRPr lang="en-US" sz="1100" kern="1200" dirty="0"/>
        </a:p>
      </dsp:txBody>
      <dsp:txXfrm>
        <a:off x="5249971" y="1483996"/>
        <a:ext cx="1488867" cy="179013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99AB89-7DD8-40FF-BB3D-4D64B152F5D0}">
      <dsp:nvSpPr>
        <dsp:cNvPr id="0" name=""/>
        <dsp:cNvSpPr/>
      </dsp:nvSpPr>
      <dsp:spPr>
        <a:xfrm>
          <a:off x="884026" y="593382"/>
          <a:ext cx="1377000" cy="1377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88DFC00-9F91-4CAB-8F0B-84509E8284E3}">
      <dsp:nvSpPr>
        <dsp:cNvPr id="0" name=""/>
        <dsp:cNvSpPr/>
      </dsp:nvSpPr>
      <dsp:spPr>
        <a:xfrm>
          <a:off x="42526" y="2340558"/>
          <a:ext cx="306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pPr>
          <a:r>
            <a:rPr lang="tr-TR" sz="2500" b="1" kern="1200"/>
            <a:t>Teşekkür ederiz.</a:t>
          </a:r>
          <a:endParaRPr lang="en-US" sz="2500" kern="1200"/>
        </a:p>
      </dsp:txBody>
      <dsp:txXfrm>
        <a:off x="42526" y="2340558"/>
        <a:ext cx="3060000" cy="720000"/>
      </dsp:txXfrm>
    </dsp:sp>
    <dsp:sp modelId="{5CD03E27-1FEA-415F-8F4B-A5666065DBF7}">
      <dsp:nvSpPr>
        <dsp:cNvPr id="0" name=""/>
        <dsp:cNvSpPr/>
      </dsp:nvSpPr>
      <dsp:spPr>
        <a:xfrm>
          <a:off x="4479526" y="593382"/>
          <a:ext cx="1377000" cy="1377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972A2AC-C9F0-451B-8A42-AD161323A75C}">
      <dsp:nvSpPr>
        <dsp:cNvPr id="0" name=""/>
        <dsp:cNvSpPr/>
      </dsp:nvSpPr>
      <dsp:spPr>
        <a:xfrm>
          <a:off x="3638026" y="2340558"/>
          <a:ext cx="306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pPr>
          <a:r>
            <a:rPr lang="tr-TR" sz="2500" b="1" kern="1200"/>
            <a:t>İşletme Bölümü Staj Komisyonu</a:t>
          </a:r>
          <a:endParaRPr lang="en-US" sz="2500" kern="1200"/>
        </a:p>
      </dsp:txBody>
      <dsp:txXfrm>
        <a:off x="3638026" y="2340558"/>
        <a:ext cx="3060000"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46BE992-B862-40F6-AC3C-2132DB7E2B98}" type="datetimeFigureOut">
              <a:rPr lang="tr-TR" smtClean="0"/>
              <a:pPr/>
              <a:t>29.04.2026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18D9BACC-5561-4ADA-82ED-008C011D264A}" type="slidenum">
              <a:rPr lang="tr-TR" smtClean="0"/>
              <a:pPr/>
              <a:t>‹#›</a:t>
            </a:fld>
            <a:endParaRPr lang="tr-TR"/>
          </a:p>
        </p:txBody>
      </p:sp>
    </p:spTree>
    <p:extLst>
      <p:ext uri="{BB962C8B-B14F-4D97-AF65-F5344CB8AC3E}">
        <p14:creationId xmlns:p14="http://schemas.microsoft.com/office/powerpoint/2010/main" val="1781240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46BE992-B862-40F6-AC3C-2132DB7E2B98}" type="datetimeFigureOut">
              <a:rPr lang="tr-TR" smtClean="0"/>
              <a:pPr/>
              <a:t>29.04.2026</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8D9BACC-5561-4ADA-82ED-008C011D264A}" type="slidenum">
              <a:rPr lang="tr-TR" smtClean="0"/>
              <a:pPr/>
              <a:t>‹#›</a:t>
            </a:fld>
            <a:endParaRPr lang="tr-TR"/>
          </a:p>
        </p:txBody>
      </p:sp>
    </p:spTree>
    <p:extLst>
      <p:ext uri="{BB962C8B-B14F-4D97-AF65-F5344CB8AC3E}">
        <p14:creationId xmlns:p14="http://schemas.microsoft.com/office/powerpoint/2010/main" val="163826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46BE992-B862-40F6-AC3C-2132DB7E2B98}" type="datetimeFigureOut">
              <a:rPr lang="tr-TR" smtClean="0"/>
              <a:pPr/>
              <a:t>29.04.2026</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8D9BACC-5561-4ADA-82ED-008C011D264A}"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284138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746BE992-B862-40F6-AC3C-2132DB7E2B98}" type="datetimeFigureOut">
              <a:rPr lang="tr-TR" smtClean="0"/>
              <a:pPr/>
              <a:t>29.04.2026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8D9BACC-5561-4ADA-82ED-008C011D264A}" type="slidenum">
              <a:rPr lang="tr-TR" smtClean="0"/>
              <a:pPr/>
              <a:t>‹#›</a:t>
            </a:fld>
            <a:endParaRPr lang="tr-TR"/>
          </a:p>
        </p:txBody>
      </p:sp>
    </p:spTree>
    <p:extLst>
      <p:ext uri="{BB962C8B-B14F-4D97-AF65-F5344CB8AC3E}">
        <p14:creationId xmlns:p14="http://schemas.microsoft.com/office/powerpoint/2010/main" val="41767865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746BE992-B862-40F6-AC3C-2132DB7E2B98}" type="datetimeFigureOut">
              <a:rPr lang="tr-TR" smtClean="0"/>
              <a:pPr/>
              <a:t>29.04.2026</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8D9BACC-5561-4ADA-82ED-008C011D264A}"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254204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746BE992-B862-40F6-AC3C-2132DB7E2B98}" type="datetimeFigureOut">
              <a:rPr lang="tr-TR" smtClean="0"/>
              <a:pPr/>
              <a:t>29.04.2026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8D9BACC-5561-4ADA-82ED-008C011D264A}" type="slidenum">
              <a:rPr lang="tr-TR" smtClean="0"/>
              <a:pPr/>
              <a:t>‹#›</a:t>
            </a:fld>
            <a:endParaRPr lang="tr-TR"/>
          </a:p>
        </p:txBody>
      </p:sp>
    </p:spTree>
    <p:extLst>
      <p:ext uri="{BB962C8B-B14F-4D97-AF65-F5344CB8AC3E}">
        <p14:creationId xmlns:p14="http://schemas.microsoft.com/office/powerpoint/2010/main" val="10653481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46BE992-B862-40F6-AC3C-2132DB7E2B98}" type="datetimeFigureOut">
              <a:rPr lang="tr-TR" smtClean="0"/>
              <a:pPr/>
              <a:t>29.04.2026</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8D9BACC-5561-4ADA-82ED-008C011D264A}" type="slidenum">
              <a:rPr lang="tr-TR" smtClean="0"/>
              <a:pPr/>
              <a:t>‹#›</a:t>
            </a:fld>
            <a:endParaRPr lang="tr-TR"/>
          </a:p>
        </p:txBody>
      </p:sp>
    </p:spTree>
    <p:extLst>
      <p:ext uri="{BB962C8B-B14F-4D97-AF65-F5344CB8AC3E}">
        <p14:creationId xmlns:p14="http://schemas.microsoft.com/office/powerpoint/2010/main" val="3877966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46BE992-B862-40F6-AC3C-2132DB7E2B98}" type="datetimeFigureOut">
              <a:rPr lang="tr-TR" smtClean="0"/>
              <a:pPr/>
              <a:t>29.04.2026</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8D9BACC-5561-4ADA-82ED-008C011D264A}" type="slidenum">
              <a:rPr lang="tr-TR" smtClean="0"/>
              <a:pPr/>
              <a:t>‹#›</a:t>
            </a:fld>
            <a:endParaRPr lang="tr-TR"/>
          </a:p>
        </p:txBody>
      </p:sp>
    </p:spTree>
    <p:extLst>
      <p:ext uri="{BB962C8B-B14F-4D97-AF65-F5344CB8AC3E}">
        <p14:creationId xmlns:p14="http://schemas.microsoft.com/office/powerpoint/2010/main" val="1087072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46BE992-B862-40F6-AC3C-2132DB7E2B98}" type="datetimeFigureOut">
              <a:rPr lang="tr-TR" smtClean="0"/>
              <a:pPr/>
              <a:t>29.04.2026</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p:txBody>
          <a:bodyPr/>
          <a:lstStyle/>
          <a:p>
            <a:fld id="{18D9BACC-5561-4ADA-82ED-008C011D264A}" type="slidenum">
              <a:rPr lang="tr-TR" smtClean="0"/>
              <a:pPr/>
              <a:t>‹#›</a:t>
            </a:fld>
            <a:endParaRPr lang="tr-TR"/>
          </a:p>
        </p:txBody>
      </p:sp>
    </p:spTree>
    <p:extLst>
      <p:ext uri="{BB962C8B-B14F-4D97-AF65-F5344CB8AC3E}">
        <p14:creationId xmlns:p14="http://schemas.microsoft.com/office/powerpoint/2010/main" val="704539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46BE992-B862-40F6-AC3C-2132DB7E2B98}" type="datetimeFigureOut">
              <a:rPr lang="tr-TR" smtClean="0"/>
              <a:pPr/>
              <a:t>29.04.2026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8D9BACC-5561-4ADA-82ED-008C011D264A}" type="slidenum">
              <a:rPr lang="tr-TR" smtClean="0"/>
              <a:pPr/>
              <a:t>‹#›</a:t>
            </a:fld>
            <a:endParaRPr lang="tr-TR"/>
          </a:p>
        </p:txBody>
      </p:sp>
    </p:spTree>
    <p:extLst>
      <p:ext uri="{BB962C8B-B14F-4D97-AF65-F5344CB8AC3E}">
        <p14:creationId xmlns:p14="http://schemas.microsoft.com/office/powerpoint/2010/main" val="2149820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46BE992-B862-40F6-AC3C-2132DB7E2B98}" type="datetimeFigureOut">
              <a:rPr lang="tr-TR" smtClean="0"/>
              <a:pPr/>
              <a:t>29.04.2026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18D9BACC-5561-4ADA-82ED-008C011D264A}" type="slidenum">
              <a:rPr lang="tr-TR" smtClean="0"/>
              <a:pPr/>
              <a:t>‹#›</a:t>
            </a:fld>
            <a:endParaRPr lang="tr-TR"/>
          </a:p>
        </p:txBody>
      </p:sp>
    </p:spTree>
    <p:extLst>
      <p:ext uri="{BB962C8B-B14F-4D97-AF65-F5344CB8AC3E}">
        <p14:creationId xmlns:p14="http://schemas.microsoft.com/office/powerpoint/2010/main" val="1304866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46BE992-B862-40F6-AC3C-2132DB7E2B98}" type="datetimeFigureOut">
              <a:rPr lang="tr-TR" smtClean="0"/>
              <a:pPr/>
              <a:t>29.04.2026</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18D9BACC-5561-4ADA-82ED-008C011D264A}" type="slidenum">
              <a:rPr lang="tr-TR" smtClean="0"/>
              <a:pPr/>
              <a:t>‹#›</a:t>
            </a:fld>
            <a:endParaRPr lang="tr-TR"/>
          </a:p>
        </p:txBody>
      </p:sp>
    </p:spTree>
    <p:extLst>
      <p:ext uri="{BB962C8B-B14F-4D97-AF65-F5344CB8AC3E}">
        <p14:creationId xmlns:p14="http://schemas.microsoft.com/office/powerpoint/2010/main" val="1313092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46BE992-B862-40F6-AC3C-2132DB7E2B98}" type="datetimeFigureOut">
              <a:rPr lang="tr-TR" smtClean="0"/>
              <a:pPr/>
              <a:t>29.04.2026</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8D9BACC-5561-4ADA-82ED-008C011D264A}" type="slidenum">
              <a:rPr lang="tr-TR" smtClean="0"/>
              <a:pPr/>
              <a:t>‹#›</a:t>
            </a:fld>
            <a:endParaRPr lang="tr-TR"/>
          </a:p>
        </p:txBody>
      </p:sp>
    </p:spTree>
    <p:extLst>
      <p:ext uri="{BB962C8B-B14F-4D97-AF65-F5344CB8AC3E}">
        <p14:creationId xmlns:p14="http://schemas.microsoft.com/office/powerpoint/2010/main" val="2979925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6BE992-B862-40F6-AC3C-2132DB7E2B98}" type="datetimeFigureOut">
              <a:rPr lang="tr-TR" smtClean="0"/>
              <a:pPr/>
              <a:t>29.04.2026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8D9BACC-5561-4ADA-82ED-008C011D264A}" type="slidenum">
              <a:rPr lang="tr-TR" smtClean="0"/>
              <a:pPr/>
              <a:t>‹#›</a:t>
            </a:fld>
            <a:endParaRPr lang="tr-TR"/>
          </a:p>
        </p:txBody>
      </p:sp>
    </p:spTree>
    <p:extLst>
      <p:ext uri="{BB962C8B-B14F-4D97-AF65-F5344CB8AC3E}">
        <p14:creationId xmlns:p14="http://schemas.microsoft.com/office/powerpoint/2010/main" val="1698248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46BE992-B862-40F6-AC3C-2132DB7E2B98}" type="datetimeFigureOut">
              <a:rPr lang="tr-TR" smtClean="0"/>
              <a:pPr/>
              <a:t>29.04.2026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8D9BACC-5561-4ADA-82ED-008C011D264A}" type="slidenum">
              <a:rPr lang="tr-TR" smtClean="0"/>
              <a:pPr/>
              <a:t>‹#›</a:t>
            </a:fld>
            <a:endParaRPr lang="tr-TR"/>
          </a:p>
        </p:txBody>
      </p:sp>
    </p:spTree>
    <p:extLst>
      <p:ext uri="{BB962C8B-B14F-4D97-AF65-F5344CB8AC3E}">
        <p14:creationId xmlns:p14="http://schemas.microsoft.com/office/powerpoint/2010/main" val="368700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46BE992-B862-40F6-AC3C-2132DB7E2B98}" type="datetimeFigureOut">
              <a:rPr lang="tr-TR" smtClean="0"/>
              <a:pPr/>
              <a:t>29.04.2026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8D9BACC-5561-4ADA-82ED-008C011D264A}" type="slidenum">
              <a:rPr lang="tr-TR" smtClean="0"/>
              <a:pPr/>
              <a:t>‹#›</a:t>
            </a:fld>
            <a:endParaRPr lang="tr-TR"/>
          </a:p>
        </p:txBody>
      </p:sp>
    </p:spTree>
    <p:extLst>
      <p:ext uri="{BB962C8B-B14F-4D97-AF65-F5344CB8AC3E}">
        <p14:creationId xmlns:p14="http://schemas.microsoft.com/office/powerpoint/2010/main" val="1556581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tr-TR"/>
            </a:p>
          </p:txBody>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tr-TR"/>
            </a:p>
          </p:txBody>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tr-TR"/>
            </a:p>
          </p:txBody>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tr-TR"/>
            </a:p>
          </p:txBody>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tr-TR"/>
            </a:p>
          </p:txBody>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tr-TR"/>
            </a:p>
          </p:txBody>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tr-TR"/>
            </a:p>
          </p:txBody>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tr-TR"/>
            </a:p>
          </p:txBody>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tr-TR"/>
            </a:p>
          </p:txBody>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tr-TR"/>
            </a:p>
          </p:txBody>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tr-TR"/>
            </a:p>
          </p:txBody>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tr-TR"/>
            </a:p>
          </p:txBody>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tr-TR"/>
            </a:p>
          </p:txBody>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tr-TR"/>
            </a:p>
          </p:txBody>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tr-TR"/>
            </a:p>
          </p:txBody>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tr-TR"/>
            </a:p>
          </p:txBody>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tr-TR"/>
            </a:p>
          </p:txBody>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tr-TR"/>
            </a:p>
          </p:txBody>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tr-TR"/>
            </a:p>
          </p:txBody>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tr-TR"/>
            </a:p>
          </p:txBody>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tr-TR"/>
            </a:p>
          </p:txBody>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tr-TR"/>
            </a:p>
          </p:txBody>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tr-TR"/>
            </a:p>
          </p:txBody>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tr-TR"/>
            </a:p>
          </p:txBody>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746BE992-B862-40F6-AC3C-2132DB7E2B98}" type="datetimeFigureOut">
              <a:rPr lang="tr-TR" smtClean="0"/>
              <a:pPr/>
              <a:t>29.04.2026</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18D9BACC-5561-4ADA-82ED-008C011D264A}" type="slidenum">
              <a:rPr lang="tr-TR" smtClean="0"/>
              <a:pPr/>
              <a:t>‹#›</a:t>
            </a:fld>
            <a:endParaRPr lang="tr-TR"/>
          </a:p>
        </p:txBody>
      </p:sp>
    </p:spTree>
    <p:extLst>
      <p:ext uri="{BB962C8B-B14F-4D97-AF65-F5344CB8AC3E}">
        <p14:creationId xmlns:p14="http://schemas.microsoft.com/office/powerpoint/2010/main" val="3506070370"/>
      </p:ext>
    </p:extLst>
  </p:cSld>
  <p:clrMap bg1="lt1" tx1="dk1" bg2="lt2" tx2="dk2" accent1="accent1" accent2="accent2" accent3="accent3" accent4="accent4" accent5="accent5" accent6="accent6" hlink="hlink" folHlink="folHlink"/>
  <p:sldLayoutIdLst>
    <p:sldLayoutId id="2147483978" r:id="rId1"/>
    <p:sldLayoutId id="2147483979" r:id="rId2"/>
    <p:sldLayoutId id="2147483980" r:id="rId3"/>
    <p:sldLayoutId id="2147483981" r:id="rId4"/>
    <p:sldLayoutId id="2147483982" r:id="rId5"/>
    <p:sldLayoutId id="2147483983" r:id="rId6"/>
    <p:sldLayoutId id="2147483984" r:id="rId7"/>
    <p:sldLayoutId id="2147483985" r:id="rId8"/>
    <p:sldLayoutId id="2147483986" r:id="rId9"/>
    <p:sldLayoutId id="2147483987" r:id="rId10"/>
    <p:sldLayoutId id="2147483988" r:id="rId11"/>
    <p:sldLayoutId id="2147483989" r:id="rId12"/>
    <p:sldLayoutId id="2147483990" r:id="rId13"/>
    <p:sldLayoutId id="2147483991" r:id="rId14"/>
    <p:sldLayoutId id="2147483992" r:id="rId15"/>
    <p:sldLayoutId id="21474839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175CD74B-9CE8-4F20-A3E4-A22A7F0360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1 Başlık"/>
          <p:cNvSpPr>
            <a:spLocks noGrp="1"/>
          </p:cNvSpPr>
          <p:nvPr>
            <p:ph type="title"/>
          </p:nvPr>
        </p:nvSpPr>
        <p:spPr>
          <a:xfrm>
            <a:off x="1346172" y="347910"/>
            <a:ext cx="7284749" cy="1280890"/>
          </a:xfrm>
        </p:spPr>
        <p:txBody>
          <a:bodyPr>
            <a:noAutofit/>
          </a:bodyPr>
          <a:lstStyle/>
          <a:p>
            <a:pPr algn="ctr">
              <a:lnSpc>
                <a:spcPct val="90000"/>
              </a:lnSpc>
            </a:pPr>
            <a:r>
              <a:rPr lang="tr-TR" sz="3200" b="1" dirty="0"/>
              <a:t>İŞLETME BÖLÜMÜ</a:t>
            </a:r>
            <a:br>
              <a:rPr lang="tr-TR" sz="3200" b="1" dirty="0"/>
            </a:br>
            <a:r>
              <a:rPr lang="tr-TR" sz="3200" b="1" dirty="0"/>
              <a:t>STAJ KOMİSYONU</a:t>
            </a:r>
            <a:br>
              <a:rPr lang="tr-TR" sz="3200" b="1" dirty="0"/>
            </a:br>
            <a:r>
              <a:rPr lang="tr-TR" sz="3200" b="1" dirty="0"/>
              <a:t>2025-2026 BAHAR DÖNEMİ</a:t>
            </a:r>
            <a:br>
              <a:rPr lang="tr-TR" sz="3200" b="1" dirty="0"/>
            </a:br>
            <a:r>
              <a:rPr lang="tr-TR" sz="3200" b="1" dirty="0"/>
              <a:t>ZORUNLU YAZ STAJI</a:t>
            </a:r>
            <a:br>
              <a:rPr lang="tr-TR" sz="3200" b="1" dirty="0"/>
            </a:br>
            <a:r>
              <a:rPr lang="tr-TR" sz="3200" b="1" dirty="0"/>
              <a:t>BİLGİLENDİRME SUNUSU</a:t>
            </a:r>
          </a:p>
        </p:txBody>
      </p:sp>
      <p:sp>
        <p:nvSpPr>
          <p:cNvPr id="32" name="Rectangle 31">
            <a:extLst>
              <a:ext uri="{FF2B5EF4-FFF2-40B4-BE49-F238E27FC236}">
                <a16:creationId xmlns:a16="http://schemas.microsoft.com/office/drawing/2014/main" id="{99C44665-BECF-4482-A00C-E4BE2A87DC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34" name="Freeform 11">
            <a:extLst>
              <a:ext uri="{FF2B5EF4-FFF2-40B4-BE49-F238E27FC236}">
                <a16:creationId xmlns:a16="http://schemas.microsoft.com/office/drawing/2014/main" id="{20398C1D-D011-4BA8-AC81-E829677B87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a:p>
        </p:txBody>
      </p:sp>
      <p:graphicFrame>
        <p:nvGraphicFramePr>
          <p:cNvPr id="7" name="2 Alt Başlık">
            <a:extLst>
              <a:ext uri="{FF2B5EF4-FFF2-40B4-BE49-F238E27FC236}">
                <a16:creationId xmlns:a16="http://schemas.microsoft.com/office/drawing/2014/main" id="{0956657D-047C-0F6B-68BD-EADC8A297B8B}"/>
              </a:ext>
            </a:extLst>
          </p:cNvPr>
          <p:cNvGraphicFramePr/>
          <p:nvPr>
            <p:extLst>
              <p:ext uri="{D42A27DB-BD31-4B8C-83A1-F6EECF244321}">
                <p14:modId xmlns:p14="http://schemas.microsoft.com/office/powerpoint/2010/main" val="962530981"/>
              </p:ext>
            </p:extLst>
          </p:nvPr>
        </p:nvGraphicFramePr>
        <p:xfrm>
          <a:off x="1346172" y="2222983"/>
          <a:ext cx="7330284"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6" name="Rectangle 9">
            <a:extLst>
              <a:ext uri="{FF2B5EF4-FFF2-40B4-BE49-F238E27FC236}">
                <a16:creationId xmlns:a16="http://schemas.microsoft.com/office/drawing/2014/main" id="{A3D9AEEE-1CCD-43C0-BA3E-16D60A6E2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04431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Başlık"/>
          <p:cNvSpPr>
            <a:spLocks noGrp="1"/>
          </p:cNvSpPr>
          <p:nvPr>
            <p:ph type="title"/>
          </p:nvPr>
        </p:nvSpPr>
        <p:spPr>
          <a:xfrm>
            <a:off x="944919" y="3101093"/>
            <a:ext cx="1840539" cy="3029344"/>
          </a:xfrm>
        </p:spPr>
        <p:txBody>
          <a:bodyPr>
            <a:normAutofit/>
          </a:bodyPr>
          <a:lstStyle/>
          <a:p>
            <a:pPr>
              <a:lnSpc>
                <a:spcPct val="90000"/>
              </a:lnSpc>
            </a:pPr>
            <a:r>
              <a:rPr lang="tr-TR" sz="2200" b="1" dirty="0">
                <a:solidFill>
                  <a:schemeClr val="bg1"/>
                </a:solidFill>
              </a:rPr>
              <a:t>2025-2026 BAHAR DÖNEMİ</a:t>
            </a:r>
            <a:br>
              <a:rPr lang="tr-TR" sz="2200" b="1" dirty="0">
                <a:solidFill>
                  <a:schemeClr val="bg1"/>
                </a:solidFill>
              </a:rPr>
            </a:br>
            <a:r>
              <a:rPr lang="tr-TR" sz="2200" b="1" dirty="0">
                <a:solidFill>
                  <a:schemeClr val="bg1"/>
                </a:solidFill>
              </a:rPr>
              <a:t>ZORUNLU STAJ BAŞVURU AŞAMALARI</a:t>
            </a:r>
          </a:p>
        </p:txBody>
      </p:sp>
      <p:sp>
        <p:nvSpPr>
          <p:cNvPr id="17" name="Freeform 11">
            <a:extLst>
              <a:ext uri="{FF2B5EF4-FFF2-40B4-BE49-F238E27FC236}">
                <a16:creationId xmlns:a16="http://schemas.microsoft.com/office/drawing/2014/main" id="{60F880A6-33D3-4EEC-A780-B73559B9F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19" y="3179901"/>
            <a:ext cx="823645"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tr-TR"/>
          </a:p>
        </p:txBody>
      </p:sp>
      <p:sp useBgFill="1">
        <p:nvSpPr>
          <p:cNvPr id="18" name="Rectangle 13">
            <a:extLst>
              <a:ext uri="{FF2B5EF4-FFF2-40B4-BE49-F238E27FC236}">
                <a16:creationId xmlns:a16="http://schemas.microsoft.com/office/drawing/2014/main" id="{2C6246ED-0535-4496-A8F6-1E80CC4E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96802" y="0"/>
            <a:ext cx="55471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2 İçerik Yer Tutucusu">
            <a:extLst>
              <a:ext uri="{FF2B5EF4-FFF2-40B4-BE49-F238E27FC236}">
                <a16:creationId xmlns:a16="http://schemas.microsoft.com/office/drawing/2014/main" id="{B02C3468-CC2A-6CD2-F0D8-34D2DBFD9513}"/>
              </a:ext>
            </a:extLst>
          </p:cNvPr>
          <p:cNvGraphicFramePr>
            <a:graphicFrameLocks noGrp="1"/>
          </p:cNvGraphicFramePr>
          <p:nvPr>
            <p:ph idx="1"/>
            <p:extLst>
              <p:ext uri="{D42A27DB-BD31-4B8C-83A1-F6EECF244321}">
                <p14:modId xmlns:p14="http://schemas.microsoft.com/office/powerpoint/2010/main" val="2345477280"/>
              </p:ext>
            </p:extLst>
          </p:nvPr>
        </p:nvGraphicFramePr>
        <p:xfrm>
          <a:off x="3534858" y="476673"/>
          <a:ext cx="5124159" cy="63367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3D9AEEE-1CCD-43C0-BA3E-16D60A6E2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04431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1 Başlık"/>
          <p:cNvSpPr>
            <a:spLocks noGrp="1"/>
          </p:cNvSpPr>
          <p:nvPr>
            <p:ph type="title"/>
          </p:nvPr>
        </p:nvSpPr>
        <p:spPr>
          <a:xfrm>
            <a:off x="944919" y="3101093"/>
            <a:ext cx="1840539" cy="3029344"/>
          </a:xfrm>
        </p:spPr>
        <p:txBody>
          <a:bodyPr>
            <a:normAutofit/>
          </a:bodyPr>
          <a:lstStyle/>
          <a:p>
            <a:pPr>
              <a:lnSpc>
                <a:spcPct val="90000"/>
              </a:lnSpc>
            </a:pPr>
            <a:r>
              <a:rPr lang="tr-TR" sz="2200" b="1" dirty="0">
                <a:solidFill>
                  <a:schemeClr val="bg1"/>
                </a:solidFill>
              </a:rPr>
              <a:t>2025-2026 BAHAR DÖNEMİ</a:t>
            </a:r>
            <a:br>
              <a:rPr lang="tr-TR" sz="2200" b="1" dirty="0">
                <a:solidFill>
                  <a:schemeClr val="bg1"/>
                </a:solidFill>
              </a:rPr>
            </a:br>
            <a:r>
              <a:rPr lang="tr-TR" sz="2200" b="1" dirty="0">
                <a:solidFill>
                  <a:schemeClr val="bg1"/>
                </a:solidFill>
              </a:rPr>
              <a:t>ZORUNLU STAJ BAŞVURU AŞAMALARI</a:t>
            </a:r>
          </a:p>
        </p:txBody>
      </p:sp>
      <p:sp>
        <p:nvSpPr>
          <p:cNvPr id="17" name="Freeform 11">
            <a:extLst>
              <a:ext uri="{FF2B5EF4-FFF2-40B4-BE49-F238E27FC236}">
                <a16:creationId xmlns:a16="http://schemas.microsoft.com/office/drawing/2014/main" id="{60F880A6-33D3-4EEC-A780-B73559B9F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19" y="3179901"/>
            <a:ext cx="823645"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tr-TR"/>
          </a:p>
        </p:txBody>
      </p:sp>
      <p:sp useBgFill="1">
        <p:nvSpPr>
          <p:cNvPr id="19" name="Rectangle 18">
            <a:extLst>
              <a:ext uri="{FF2B5EF4-FFF2-40B4-BE49-F238E27FC236}">
                <a16:creationId xmlns:a16="http://schemas.microsoft.com/office/drawing/2014/main" id="{2C6246ED-0535-4496-A8F6-1E80CC4E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96802" y="0"/>
            <a:ext cx="55471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İçerik Yer Tutucusu 2">
            <a:extLst>
              <a:ext uri="{FF2B5EF4-FFF2-40B4-BE49-F238E27FC236}">
                <a16:creationId xmlns:a16="http://schemas.microsoft.com/office/drawing/2014/main" id="{E2BA1755-6FE2-BC4F-A0C0-2A9196CA0413}"/>
              </a:ext>
            </a:extLst>
          </p:cNvPr>
          <p:cNvGraphicFramePr>
            <a:graphicFrameLocks noGrp="1"/>
          </p:cNvGraphicFramePr>
          <p:nvPr>
            <p:ph idx="1"/>
            <p:extLst>
              <p:ext uri="{D42A27DB-BD31-4B8C-83A1-F6EECF244321}">
                <p14:modId xmlns:p14="http://schemas.microsoft.com/office/powerpoint/2010/main" val="2977587107"/>
              </p:ext>
            </p:extLst>
          </p:nvPr>
        </p:nvGraphicFramePr>
        <p:xfrm>
          <a:off x="3419872" y="260648"/>
          <a:ext cx="5472608" cy="6408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6185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183CFBA6-CE65-403A-9402-96B75FC899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 y="228600"/>
            <a:ext cx="2138628" cy="6638625"/>
            <a:chOff x="2487613" y="285750"/>
            <a:chExt cx="2428875" cy="5654676"/>
          </a:xfrm>
        </p:grpSpPr>
        <p:sp>
          <p:nvSpPr>
            <p:cNvPr id="13" name="Freeform 11">
              <a:extLst>
                <a:ext uri="{FF2B5EF4-FFF2-40B4-BE49-F238E27FC236}">
                  <a16:creationId xmlns:a16="http://schemas.microsoft.com/office/drawing/2014/main" id="{59AF335C-09EE-4959-A2C9-B32F3C6C1D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tr-TR"/>
            </a:p>
          </p:txBody>
        </p:sp>
        <p:sp>
          <p:nvSpPr>
            <p:cNvPr id="14" name="Freeform 12">
              <a:extLst>
                <a:ext uri="{FF2B5EF4-FFF2-40B4-BE49-F238E27FC236}">
                  <a16:creationId xmlns:a16="http://schemas.microsoft.com/office/drawing/2014/main" id="{94CCE8C7-E8BB-47EB-BBC7-5E8948F89F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tr-TR"/>
            </a:p>
          </p:txBody>
        </p:sp>
        <p:sp>
          <p:nvSpPr>
            <p:cNvPr id="15" name="Freeform 13">
              <a:extLst>
                <a:ext uri="{FF2B5EF4-FFF2-40B4-BE49-F238E27FC236}">
                  <a16:creationId xmlns:a16="http://schemas.microsoft.com/office/drawing/2014/main" id="{2665878D-6479-49F4-BD1C-D1BE63CABA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tr-TR"/>
            </a:p>
          </p:txBody>
        </p:sp>
        <p:sp>
          <p:nvSpPr>
            <p:cNvPr id="16" name="Freeform 14">
              <a:extLst>
                <a:ext uri="{FF2B5EF4-FFF2-40B4-BE49-F238E27FC236}">
                  <a16:creationId xmlns:a16="http://schemas.microsoft.com/office/drawing/2014/main" id="{C6400AEB-4991-4E07-8599-C36A9E354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tr-TR"/>
            </a:p>
          </p:txBody>
        </p:sp>
        <p:sp>
          <p:nvSpPr>
            <p:cNvPr id="17" name="Freeform 15">
              <a:extLst>
                <a:ext uri="{FF2B5EF4-FFF2-40B4-BE49-F238E27FC236}">
                  <a16:creationId xmlns:a16="http://schemas.microsoft.com/office/drawing/2014/main" id="{0C2AEB7A-70D9-4DE7-B97A-0325DBC9F2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tr-TR"/>
            </a:p>
          </p:txBody>
        </p:sp>
        <p:sp>
          <p:nvSpPr>
            <p:cNvPr id="18" name="Freeform 16">
              <a:extLst>
                <a:ext uri="{FF2B5EF4-FFF2-40B4-BE49-F238E27FC236}">
                  <a16:creationId xmlns:a16="http://schemas.microsoft.com/office/drawing/2014/main" id="{FC03DDD2-9CC7-40B7-A632-50BF3E3F6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tr-TR"/>
            </a:p>
          </p:txBody>
        </p:sp>
        <p:sp>
          <p:nvSpPr>
            <p:cNvPr id="19" name="Freeform 17">
              <a:extLst>
                <a:ext uri="{FF2B5EF4-FFF2-40B4-BE49-F238E27FC236}">
                  <a16:creationId xmlns:a16="http://schemas.microsoft.com/office/drawing/2014/main" id="{7F0B3262-F0EC-44D3-AA37-9552D248C7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tr-TR"/>
            </a:p>
          </p:txBody>
        </p:sp>
        <p:sp>
          <p:nvSpPr>
            <p:cNvPr id="20" name="Freeform 18">
              <a:extLst>
                <a:ext uri="{FF2B5EF4-FFF2-40B4-BE49-F238E27FC236}">
                  <a16:creationId xmlns:a16="http://schemas.microsoft.com/office/drawing/2014/main" id="{1839BD80-9BF2-49B4-BB03-B5AAB359BF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tr-TR"/>
            </a:p>
          </p:txBody>
        </p:sp>
        <p:sp>
          <p:nvSpPr>
            <p:cNvPr id="21" name="Freeform 19">
              <a:extLst>
                <a:ext uri="{FF2B5EF4-FFF2-40B4-BE49-F238E27FC236}">
                  <a16:creationId xmlns:a16="http://schemas.microsoft.com/office/drawing/2014/main" id="{BDC00C45-9216-4702-A31A-391B1D89C4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tr-TR"/>
            </a:p>
          </p:txBody>
        </p:sp>
        <p:sp>
          <p:nvSpPr>
            <p:cNvPr id="22" name="Freeform 20">
              <a:extLst>
                <a:ext uri="{FF2B5EF4-FFF2-40B4-BE49-F238E27FC236}">
                  <a16:creationId xmlns:a16="http://schemas.microsoft.com/office/drawing/2014/main" id="{5FB0F70F-34B9-4938-B487-312A0BF0E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tr-TR"/>
            </a:p>
          </p:txBody>
        </p:sp>
        <p:sp>
          <p:nvSpPr>
            <p:cNvPr id="23" name="Freeform 21">
              <a:extLst>
                <a:ext uri="{FF2B5EF4-FFF2-40B4-BE49-F238E27FC236}">
                  <a16:creationId xmlns:a16="http://schemas.microsoft.com/office/drawing/2014/main" id="{791D1EE1-5A08-47A7-8D44-0940DEF5B4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tr-TR"/>
            </a:p>
          </p:txBody>
        </p:sp>
        <p:sp>
          <p:nvSpPr>
            <p:cNvPr id="24" name="Freeform 22">
              <a:extLst>
                <a:ext uri="{FF2B5EF4-FFF2-40B4-BE49-F238E27FC236}">
                  <a16:creationId xmlns:a16="http://schemas.microsoft.com/office/drawing/2014/main" id="{E04F3404-E41A-43F9-AC45-52EB0874B4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tr-TR"/>
            </a:p>
          </p:txBody>
        </p:sp>
      </p:grpSp>
      <p:grpSp>
        <p:nvGrpSpPr>
          <p:cNvPr id="26" name="Group 25">
            <a:extLst>
              <a:ext uri="{FF2B5EF4-FFF2-40B4-BE49-F238E27FC236}">
                <a16:creationId xmlns:a16="http://schemas.microsoft.com/office/drawing/2014/main" id="{C1BC7BDB-967A-4559-AA14-041BCB872D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412" y="-786"/>
            <a:ext cx="1767505" cy="6854040"/>
            <a:chOff x="6627813" y="194833"/>
            <a:chExt cx="1952625" cy="5678918"/>
          </a:xfrm>
        </p:grpSpPr>
        <p:sp>
          <p:nvSpPr>
            <p:cNvPr id="27" name="Freeform 27">
              <a:extLst>
                <a:ext uri="{FF2B5EF4-FFF2-40B4-BE49-F238E27FC236}">
                  <a16:creationId xmlns:a16="http://schemas.microsoft.com/office/drawing/2014/main" id="{A39F46EA-3E4A-46CA-BCB8-CA695ED3F4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tr-TR"/>
            </a:p>
          </p:txBody>
        </p:sp>
        <p:sp>
          <p:nvSpPr>
            <p:cNvPr id="28" name="Freeform 28">
              <a:extLst>
                <a:ext uri="{FF2B5EF4-FFF2-40B4-BE49-F238E27FC236}">
                  <a16:creationId xmlns:a16="http://schemas.microsoft.com/office/drawing/2014/main" id="{491A4A32-7F8C-4CA7-9281-9761F03571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tr-TR"/>
            </a:p>
          </p:txBody>
        </p:sp>
        <p:sp>
          <p:nvSpPr>
            <p:cNvPr id="29" name="Freeform 29">
              <a:extLst>
                <a:ext uri="{FF2B5EF4-FFF2-40B4-BE49-F238E27FC236}">
                  <a16:creationId xmlns:a16="http://schemas.microsoft.com/office/drawing/2014/main" id="{46B02D76-3CD9-4DF5-A3AD-793E7204E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tr-TR"/>
            </a:p>
          </p:txBody>
        </p:sp>
        <p:sp>
          <p:nvSpPr>
            <p:cNvPr id="30" name="Freeform 30">
              <a:extLst>
                <a:ext uri="{FF2B5EF4-FFF2-40B4-BE49-F238E27FC236}">
                  <a16:creationId xmlns:a16="http://schemas.microsoft.com/office/drawing/2014/main" id="{E579A2FB-E98B-4144-9D52-3A72BD8D1B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tr-TR"/>
            </a:p>
          </p:txBody>
        </p:sp>
        <p:sp>
          <p:nvSpPr>
            <p:cNvPr id="31" name="Freeform 31">
              <a:extLst>
                <a:ext uri="{FF2B5EF4-FFF2-40B4-BE49-F238E27FC236}">
                  <a16:creationId xmlns:a16="http://schemas.microsoft.com/office/drawing/2014/main" id="{65E500DD-EB71-44B5-A2FA-88E996435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tr-TR"/>
            </a:p>
          </p:txBody>
        </p:sp>
        <p:sp>
          <p:nvSpPr>
            <p:cNvPr id="32" name="Freeform 32">
              <a:extLst>
                <a:ext uri="{FF2B5EF4-FFF2-40B4-BE49-F238E27FC236}">
                  <a16:creationId xmlns:a16="http://schemas.microsoft.com/office/drawing/2014/main" id="{04D6AAD6-45AE-454A-9206-8B90E8A264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tr-TR"/>
            </a:p>
          </p:txBody>
        </p:sp>
        <p:sp>
          <p:nvSpPr>
            <p:cNvPr id="33" name="Freeform 33">
              <a:extLst>
                <a:ext uri="{FF2B5EF4-FFF2-40B4-BE49-F238E27FC236}">
                  <a16:creationId xmlns:a16="http://schemas.microsoft.com/office/drawing/2014/main" id="{F7399B13-8510-45F6-98C4-0F14C0B37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tr-TR"/>
            </a:p>
          </p:txBody>
        </p:sp>
        <p:sp>
          <p:nvSpPr>
            <p:cNvPr id="34" name="Freeform 34">
              <a:extLst>
                <a:ext uri="{FF2B5EF4-FFF2-40B4-BE49-F238E27FC236}">
                  <a16:creationId xmlns:a16="http://schemas.microsoft.com/office/drawing/2014/main" id="{CA595445-6A38-4465-9A5D-9705388D93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tr-TR"/>
            </a:p>
          </p:txBody>
        </p:sp>
        <p:sp>
          <p:nvSpPr>
            <p:cNvPr id="35" name="Freeform 35">
              <a:extLst>
                <a:ext uri="{FF2B5EF4-FFF2-40B4-BE49-F238E27FC236}">
                  <a16:creationId xmlns:a16="http://schemas.microsoft.com/office/drawing/2014/main" id="{21D40BAF-4AE0-46F4-BD65-057F0DC668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tr-TR"/>
            </a:p>
          </p:txBody>
        </p:sp>
        <p:sp>
          <p:nvSpPr>
            <p:cNvPr id="36" name="Freeform 36">
              <a:extLst>
                <a:ext uri="{FF2B5EF4-FFF2-40B4-BE49-F238E27FC236}">
                  <a16:creationId xmlns:a16="http://schemas.microsoft.com/office/drawing/2014/main" id="{B17F2D73-16DF-4138-B72D-E5B204717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tr-TR"/>
            </a:p>
          </p:txBody>
        </p:sp>
        <p:sp>
          <p:nvSpPr>
            <p:cNvPr id="37" name="Freeform 37">
              <a:extLst>
                <a:ext uri="{FF2B5EF4-FFF2-40B4-BE49-F238E27FC236}">
                  <a16:creationId xmlns:a16="http://schemas.microsoft.com/office/drawing/2014/main" id="{DB8ABBC2-6C0C-4F6E-97EB-55B3B7B2F3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tr-TR"/>
            </a:p>
          </p:txBody>
        </p:sp>
        <p:sp>
          <p:nvSpPr>
            <p:cNvPr id="38" name="Freeform 38">
              <a:extLst>
                <a:ext uri="{FF2B5EF4-FFF2-40B4-BE49-F238E27FC236}">
                  <a16:creationId xmlns:a16="http://schemas.microsoft.com/office/drawing/2014/main" id="{7A49885E-6B05-41B6-B47F-9D24456FE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tr-TR"/>
            </a:p>
          </p:txBody>
        </p:sp>
      </p:grpSp>
      <p:sp>
        <p:nvSpPr>
          <p:cNvPr id="40" name="Rectangle 39">
            <a:extLst>
              <a:ext uri="{FF2B5EF4-FFF2-40B4-BE49-F238E27FC236}">
                <a16:creationId xmlns:a16="http://schemas.microsoft.com/office/drawing/2014/main" id="{BDADA868-08FE-425A-AEF9-B622F93730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2" name="Freeform 11">
            <a:extLst>
              <a:ext uri="{FF2B5EF4-FFF2-40B4-BE49-F238E27FC236}">
                <a16:creationId xmlns:a16="http://schemas.microsoft.com/office/drawing/2014/main" id="{4AE17B7F-6C2F-42A9-946F-8FF49617D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a:p>
        </p:txBody>
      </p:sp>
      <p:sp>
        <p:nvSpPr>
          <p:cNvPr id="44" name="Rectangle 43">
            <a:extLst>
              <a:ext uri="{FF2B5EF4-FFF2-40B4-BE49-F238E27FC236}">
                <a16:creationId xmlns:a16="http://schemas.microsoft.com/office/drawing/2014/main" id="{F966DD2F-FBF5-41CE-A3F4-565352D95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Başlık 1">
            <a:extLst>
              <a:ext uri="{FF2B5EF4-FFF2-40B4-BE49-F238E27FC236}">
                <a16:creationId xmlns:a16="http://schemas.microsoft.com/office/drawing/2014/main" id="{3A6CBE7B-5F09-44FC-A0C3-9EF0FC45B2CA}"/>
              </a:ext>
            </a:extLst>
          </p:cNvPr>
          <p:cNvSpPr>
            <a:spLocks noGrp="1"/>
          </p:cNvSpPr>
          <p:nvPr>
            <p:ph type="title"/>
          </p:nvPr>
        </p:nvSpPr>
        <p:spPr>
          <a:xfrm>
            <a:off x="1346172" y="624110"/>
            <a:ext cx="7284749" cy="1280890"/>
          </a:xfrm>
        </p:spPr>
        <p:txBody>
          <a:bodyPr vert="horz" lIns="91440" tIns="45720" rIns="91440" bIns="45720" rtlCol="0" anchor="t">
            <a:normAutofit/>
          </a:bodyPr>
          <a:lstStyle/>
          <a:p>
            <a:pPr>
              <a:lnSpc>
                <a:spcPct val="90000"/>
              </a:lnSpc>
            </a:pPr>
            <a:br>
              <a:rPr lang="en-US" sz="2800">
                <a:effectLst/>
              </a:rPr>
            </a:br>
            <a:r>
              <a:rPr lang="en-US" sz="2800" b="1"/>
              <a:t>STAJ YAPACAĞINIZ FİRMAYA/KURUMA GÖTÜRECEĞİNİZ BELGELER</a:t>
            </a:r>
            <a:endParaRPr lang="en-US" sz="2800"/>
          </a:p>
        </p:txBody>
      </p:sp>
      <p:sp>
        <p:nvSpPr>
          <p:cNvPr id="46" name="Rectangle 45">
            <a:extLst>
              <a:ext uri="{FF2B5EF4-FFF2-40B4-BE49-F238E27FC236}">
                <a16:creationId xmlns:a16="http://schemas.microsoft.com/office/drawing/2014/main" id="{F46FCE2B-F2D2-466E-B0AA-8E341DB49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8" name="Freeform 11">
            <a:extLst>
              <a:ext uri="{FF2B5EF4-FFF2-40B4-BE49-F238E27FC236}">
                <a16:creationId xmlns:a16="http://schemas.microsoft.com/office/drawing/2014/main" id="{2BD31C98-199A-4722-A1A5-4393A43E7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a:p>
        </p:txBody>
      </p:sp>
      <p:graphicFrame>
        <p:nvGraphicFramePr>
          <p:cNvPr id="7" name="İçerik Yer Tutucusu 2">
            <a:extLst>
              <a:ext uri="{FF2B5EF4-FFF2-40B4-BE49-F238E27FC236}">
                <a16:creationId xmlns:a16="http://schemas.microsoft.com/office/drawing/2014/main" id="{278C65BE-3D49-24A0-88BF-10A5B9929E20}"/>
              </a:ext>
            </a:extLst>
          </p:cNvPr>
          <p:cNvGraphicFramePr>
            <a:graphicFrameLocks noGrp="1"/>
          </p:cNvGraphicFramePr>
          <p:nvPr>
            <p:ph sz="half" idx="1"/>
            <p:extLst>
              <p:ext uri="{D42A27DB-BD31-4B8C-83A1-F6EECF244321}">
                <p14:modId xmlns:p14="http://schemas.microsoft.com/office/powerpoint/2010/main" val="1893108356"/>
              </p:ext>
            </p:extLst>
          </p:nvPr>
        </p:nvGraphicFramePr>
        <p:xfrm>
          <a:off x="1286372" y="2082354"/>
          <a:ext cx="7043111" cy="43773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5903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47" name="Group 146">
            <a:extLst>
              <a:ext uri="{FF2B5EF4-FFF2-40B4-BE49-F238E27FC236}">
                <a16:creationId xmlns:a16="http://schemas.microsoft.com/office/drawing/2014/main" id="{7398C59F-5A18-487B-91D6-B955AACF2E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 y="228600"/>
            <a:ext cx="2138628" cy="6638625"/>
            <a:chOff x="2487613" y="285750"/>
            <a:chExt cx="2428875" cy="5654676"/>
          </a:xfrm>
        </p:grpSpPr>
        <p:sp>
          <p:nvSpPr>
            <p:cNvPr id="148" name="Freeform 11">
              <a:extLst>
                <a:ext uri="{FF2B5EF4-FFF2-40B4-BE49-F238E27FC236}">
                  <a16:creationId xmlns:a16="http://schemas.microsoft.com/office/drawing/2014/main" id="{0557FAFE-C7C3-47EC-A4F5-9B21663192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tr-TR"/>
            </a:p>
          </p:txBody>
        </p:sp>
        <p:sp>
          <p:nvSpPr>
            <p:cNvPr id="149" name="Freeform 12">
              <a:extLst>
                <a:ext uri="{FF2B5EF4-FFF2-40B4-BE49-F238E27FC236}">
                  <a16:creationId xmlns:a16="http://schemas.microsoft.com/office/drawing/2014/main" id="{95BC28FB-3882-4674-9D79-EA58BEB7CE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tr-TR"/>
            </a:p>
          </p:txBody>
        </p:sp>
        <p:sp>
          <p:nvSpPr>
            <p:cNvPr id="150" name="Freeform 13">
              <a:extLst>
                <a:ext uri="{FF2B5EF4-FFF2-40B4-BE49-F238E27FC236}">
                  <a16:creationId xmlns:a16="http://schemas.microsoft.com/office/drawing/2014/main" id="{9C6EC892-83F9-402F-8552-0AD7C0556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tr-TR"/>
            </a:p>
          </p:txBody>
        </p:sp>
        <p:sp>
          <p:nvSpPr>
            <p:cNvPr id="151" name="Freeform 14">
              <a:extLst>
                <a:ext uri="{FF2B5EF4-FFF2-40B4-BE49-F238E27FC236}">
                  <a16:creationId xmlns:a16="http://schemas.microsoft.com/office/drawing/2014/main" id="{18387766-037C-4EF0-8471-D19CBF2A4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tr-TR"/>
            </a:p>
          </p:txBody>
        </p:sp>
        <p:sp>
          <p:nvSpPr>
            <p:cNvPr id="152" name="Freeform 15">
              <a:extLst>
                <a:ext uri="{FF2B5EF4-FFF2-40B4-BE49-F238E27FC236}">
                  <a16:creationId xmlns:a16="http://schemas.microsoft.com/office/drawing/2014/main" id="{1E364F38-6F3A-476A-93E6-962EA817C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tr-TR"/>
            </a:p>
          </p:txBody>
        </p:sp>
        <p:sp>
          <p:nvSpPr>
            <p:cNvPr id="153" name="Freeform 16">
              <a:extLst>
                <a:ext uri="{FF2B5EF4-FFF2-40B4-BE49-F238E27FC236}">
                  <a16:creationId xmlns:a16="http://schemas.microsoft.com/office/drawing/2014/main" id="{35C335A4-1E67-4293-8BE2-DFB085D4F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tr-TR"/>
            </a:p>
          </p:txBody>
        </p:sp>
        <p:sp>
          <p:nvSpPr>
            <p:cNvPr id="154" name="Freeform 17">
              <a:extLst>
                <a:ext uri="{FF2B5EF4-FFF2-40B4-BE49-F238E27FC236}">
                  <a16:creationId xmlns:a16="http://schemas.microsoft.com/office/drawing/2014/main" id="{9A8A0F10-2C98-4297-9F92-5D95533927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tr-TR"/>
            </a:p>
          </p:txBody>
        </p:sp>
        <p:sp>
          <p:nvSpPr>
            <p:cNvPr id="155" name="Freeform 18">
              <a:extLst>
                <a:ext uri="{FF2B5EF4-FFF2-40B4-BE49-F238E27FC236}">
                  <a16:creationId xmlns:a16="http://schemas.microsoft.com/office/drawing/2014/main" id="{C3B112A3-006E-4008-A778-DB5F6A09D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tr-TR"/>
            </a:p>
          </p:txBody>
        </p:sp>
        <p:sp>
          <p:nvSpPr>
            <p:cNvPr id="156" name="Freeform 19">
              <a:extLst>
                <a:ext uri="{FF2B5EF4-FFF2-40B4-BE49-F238E27FC236}">
                  <a16:creationId xmlns:a16="http://schemas.microsoft.com/office/drawing/2014/main" id="{E5E62767-5C25-4C49-9568-432433A3C5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tr-TR"/>
            </a:p>
          </p:txBody>
        </p:sp>
        <p:sp>
          <p:nvSpPr>
            <p:cNvPr id="157" name="Freeform 20">
              <a:extLst>
                <a:ext uri="{FF2B5EF4-FFF2-40B4-BE49-F238E27FC236}">
                  <a16:creationId xmlns:a16="http://schemas.microsoft.com/office/drawing/2014/main" id="{598EC006-77B1-42BA-B815-66CCB9B170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tr-TR"/>
            </a:p>
          </p:txBody>
        </p:sp>
        <p:sp>
          <p:nvSpPr>
            <p:cNvPr id="158" name="Freeform 21">
              <a:extLst>
                <a:ext uri="{FF2B5EF4-FFF2-40B4-BE49-F238E27FC236}">
                  <a16:creationId xmlns:a16="http://schemas.microsoft.com/office/drawing/2014/main" id="{A144ED09-DA06-491D-95A8-AB3DED4329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tr-TR"/>
            </a:p>
          </p:txBody>
        </p:sp>
        <p:sp>
          <p:nvSpPr>
            <p:cNvPr id="159" name="Freeform 22">
              <a:extLst>
                <a:ext uri="{FF2B5EF4-FFF2-40B4-BE49-F238E27FC236}">
                  <a16:creationId xmlns:a16="http://schemas.microsoft.com/office/drawing/2014/main" id="{1CB00BD2-11CD-4A38-8F38-02B0D1105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tr-TR"/>
            </a:p>
          </p:txBody>
        </p:sp>
      </p:grpSp>
      <p:grpSp>
        <p:nvGrpSpPr>
          <p:cNvPr id="161" name="Group 160">
            <a:extLst>
              <a:ext uri="{FF2B5EF4-FFF2-40B4-BE49-F238E27FC236}">
                <a16:creationId xmlns:a16="http://schemas.microsoft.com/office/drawing/2014/main" id="{520234FB-542E-4550-9C2F-1B56FD41A1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412" y="-786"/>
            <a:ext cx="1767505" cy="6854040"/>
            <a:chOff x="6627813" y="194833"/>
            <a:chExt cx="1952625" cy="5678918"/>
          </a:xfrm>
        </p:grpSpPr>
        <p:sp>
          <p:nvSpPr>
            <p:cNvPr id="162" name="Freeform 27">
              <a:extLst>
                <a:ext uri="{FF2B5EF4-FFF2-40B4-BE49-F238E27FC236}">
                  <a16:creationId xmlns:a16="http://schemas.microsoft.com/office/drawing/2014/main" id="{41FCE1F3-DEB3-47CD-90FF-7DABB4AF45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tr-TR"/>
            </a:p>
          </p:txBody>
        </p:sp>
        <p:sp>
          <p:nvSpPr>
            <p:cNvPr id="163" name="Freeform 28">
              <a:extLst>
                <a:ext uri="{FF2B5EF4-FFF2-40B4-BE49-F238E27FC236}">
                  <a16:creationId xmlns:a16="http://schemas.microsoft.com/office/drawing/2014/main" id="{5708E488-C19B-452C-B197-6F1C34F6E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tr-TR"/>
            </a:p>
          </p:txBody>
        </p:sp>
        <p:sp>
          <p:nvSpPr>
            <p:cNvPr id="164" name="Freeform 29">
              <a:extLst>
                <a:ext uri="{FF2B5EF4-FFF2-40B4-BE49-F238E27FC236}">
                  <a16:creationId xmlns:a16="http://schemas.microsoft.com/office/drawing/2014/main" id="{89D3FD25-890E-4981-A71D-EE796873D7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tr-TR"/>
            </a:p>
          </p:txBody>
        </p:sp>
        <p:sp>
          <p:nvSpPr>
            <p:cNvPr id="165" name="Freeform 30">
              <a:extLst>
                <a:ext uri="{FF2B5EF4-FFF2-40B4-BE49-F238E27FC236}">
                  <a16:creationId xmlns:a16="http://schemas.microsoft.com/office/drawing/2014/main" id="{51B5414C-556A-47CB-8EE2-974A85A7A4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tr-TR"/>
            </a:p>
          </p:txBody>
        </p:sp>
        <p:sp>
          <p:nvSpPr>
            <p:cNvPr id="166" name="Freeform 31">
              <a:extLst>
                <a:ext uri="{FF2B5EF4-FFF2-40B4-BE49-F238E27FC236}">
                  <a16:creationId xmlns:a16="http://schemas.microsoft.com/office/drawing/2014/main" id="{1C02B20C-2B27-4B75-8AEE-A5D2E2674B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tr-TR"/>
            </a:p>
          </p:txBody>
        </p:sp>
        <p:sp>
          <p:nvSpPr>
            <p:cNvPr id="167" name="Freeform 32">
              <a:extLst>
                <a:ext uri="{FF2B5EF4-FFF2-40B4-BE49-F238E27FC236}">
                  <a16:creationId xmlns:a16="http://schemas.microsoft.com/office/drawing/2014/main" id="{54427714-F9AA-4F93-BD1D-400F1EA93F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tr-TR"/>
            </a:p>
          </p:txBody>
        </p:sp>
        <p:sp>
          <p:nvSpPr>
            <p:cNvPr id="168" name="Freeform 33">
              <a:extLst>
                <a:ext uri="{FF2B5EF4-FFF2-40B4-BE49-F238E27FC236}">
                  <a16:creationId xmlns:a16="http://schemas.microsoft.com/office/drawing/2014/main" id="{28A77D6A-9E81-497F-ABCC-2695BB5AD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tr-TR"/>
            </a:p>
          </p:txBody>
        </p:sp>
        <p:sp>
          <p:nvSpPr>
            <p:cNvPr id="169" name="Freeform 34">
              <a:extLst>
                <a:ext uri="{FF2B5EF4-FFF2-40B4-BE49-F238E27FC236}">
                  <a16:creationId xmlns:a16="http://schemas.microsoft.com/office/drawing/2014/main" id="{2A1533BA-1478-4F7C-8E24-3F3E90505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tr-TR"/>
            </a:p>
          </p:txBody>
        </p:sp>
        <p:sp>
          <p:nvSpPr>
            <p:cNvPr id="170" name="Freeform 35">
              <a:extLst>
                <a:ext uri="{FF2B5EF4-FFF2-40B4-BE49-F238E27FC236}">
                  <a16:creationId xmlns:a16="http://schemas.microsoft.com/office/drawing/2014/main" id="{39686201-E633-40FD-A80A-1E28AD52E3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tr-TR"/>
            </a:p>
          </p:txBody>
        </p:sp>
        <p:sp>
          <p:nvSpPr>
            <p:cNvPr id="171" name="Freeform 36">
              <a:extLst>
                <a:ext uri="{FF2B5EF4-FFF2-40B4-BE49-F238E27FC236}">
                  <a16:creationId xmlns:a16="http://schemas.microsoft.com/office/drawing/2014/main" id="{76A215C2-F590-4938-810B-F8A79366C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tr-TR"/>
            </a:p>
          </p:txBody>
        </p:sp>
        <p:sp>
          <p:nvSpPr>
            <p:cNvPr id="172" name="Freeform 37">
              <a:extLst>
                <a:ext uri="{FF2B5EF4-FFF2-40B4-BE49-F238E27FC236}">
                  <a16:creationId xmlns:a16="http://schemas.microsoft.com/office/drawing/2014/main" id="{85F418E7-330D-4002-8EC8-33C1A897FF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tr-TR"/>
            </a:p>
          </p:txBody>
        </p:sp>
        <p:sp>
          <p:nvSpPr>
            <p:cNvPr id="173" name="Freeform 38">
              <a:extLst>
                <a:ext uri="{FF2B5EF4-FFF2-40B4-BE49-F238E27FC236}">
                  <a16:creationId xmlns:a16="http://schemas.microsoft.com/office/drawing/2014/main" id="{8FFE669A-54C9-4436-9566-C5A90F16D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tr-TR"/>
            </a:p>
          </p:txBody>
        </p:sp>
      </p:grpSp>
      <p:sp>
        <p:nvSpPr>
          <p:cNvPr id="175" name="Rectangle 174">
            <a:extLst>
              <a:ext uri="{FF2B5EF4-FFF2-40B4-BE49-F238E27FC236}">
                <a16:creationId xmlns:a16="http://schemas.microsoft.com/office/drawing/2014/main" id="{DE91395A-2D18-4AF6-A0AC-AAA7189FE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77" name="Freeform 11">
            <a:extLst>
              <a:ext uri="{FF2B5EF4-FFF2-40B4-BE49-F238E27FC236}">
                <a16:creationId xmlns:a16="http://schemas.microsoft.com/office/drawing/2014/main" id="{A57352BE-A213-4040-BE8E-D4A925AD9D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a:p>
        </p:txBody>
      </p:sp>
      <p:sp useBgFill="1">
        <p:nvSpPr>
          <p:cNvPr id="179" name="Rectangle 178">
            <a:extLst>
              <a:ext uri="{FF2B5EF4-FFF2-40B4-BE49-F238E27FC236}">
                <a16:creationId xmlns:a16="http://schemas.microsoft.com/office/drawing/2014/main" id="{2F21E579-4785-4A4E-8D09-42E5246D8E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9144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42A9918-4D18-4D8D-835C-94AD51D57050}"/>
              </a:ext>
            </a:extLst>
          </p:cNvPr>
          <p:cNvSpPr>
            <a:spLocks noGrp="1"/>
          </p:cNvSpPr>
          <p:nvPr>
            <p:ph type="title"/>
          </p:nvPr>
        </p:nvSpPr>
        <p:spPr>
          <a:xfrm>
            <a:off x="486918" y="645106"/>
            <a:ext cx="3841989" cy="1259894"/>
          </a:xfrm>
        </p:spPr>
        <p:txBody>
          <a:bodyPr vert="horz" lIns="91440" tIns="45720" rIns="91440" bIns="45720" rtlCol="0" anchor="t">
            <a:normAutofit/>
          </a:bodyPr>
          <a:lstStyle/>
          <a:p>
            <a:pPr>
              <a:lnSpc>
                <a:spcPct val="90000"/>
              </a:lnSpc>
            </a:pPr>
            <a:br>
              <a:rPr lang="en-US" sz="2500" dirty="0">
                <a:effectLst/>
              </a:rPr>
            </a:br>
            <a:r>
              <a:rPr lang="en-US" sz="2500" b="1" dirty="0"/>
              <a:t>STAJ BİTİMİNDE YAPILMASI GEREKENLER</a:t>
            </a:r>
            <a:endParaRPr lang="en-US" sz="2500" dirty="0"/>
          </a:p>
        </p:txBody>
      </p:sp>
      <p:sp>
        <p:nvSpPr>
          <p:cNvPr id="181" name="Rectangle 180">
            <a:extLst>
              <a:ext uri="{FF2B5EF4-FFF2-40B4-BE49-F238E27FC236}">
                <a16:creationId xmlns:a16="http://schemas.microsoft.com/office/drawing/2014/main" id="{3BE96D34-9D7C-4984-961D-7165FA216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7" name="İçerik Yer Tutucusu 2">
            <a:extLst>
              <a:ext uri="{FF2B5EF4-FFF2-40B4-BE49-F238E27FC236}">
                <a16:creationId xmlns:a16="http://schemas.microsoft.com/office/drawing/2014/main" id="{AEA492C1-7A3C-426D-ADB0-002A192D1930}"/>
              </a:ext>
            </a:extLst>
          </p:cNvPr>
          <p:cNvSpPr>
            <a:spLocks noGrp="1"/>
          </p:cNvSpPr>
          <p:nvPr>
            <p:ph sz="half" idx="2"/>
          </p:nvPr>
        </p:nvSpPr>
        <p:spPr>
          <a:xfrm>
            <a:off x="486918" y="1992595"/>
            <a:ext cx="3841989" cy="3999231"/>
          </a:xfrm>
        </p:spPr>
        <p:txBody>
          <a:bodyPr vert="horz" lIns="91440" tIns="45720" rIns="91440" bIns="45720" rtlCol="0">
            <a:normAutofit fontScale="85000" lnSpcReduction="10000"/>
          </a:bodyPr>
          <a:lstStyle/>
          <a:p>
            <a:pPr marL="0" lvl="0" indent="0">
              <a:lnSpc>
                <a:spcPct val="90000"/>
              </a:lnSpc>
            </a:pPr>
            <a:endParaRPr lang="en-US" sz="1000" b="1" dirty="0"/>
          </a:p>
          <a:p>
            <a:pPr lvl="0">
              <a:lnSpc>
                <a:spcPct val="90000"/>
              </a:lnSpc>
            </a:pPr>
            <a:r>
              <a:rPr lang="en-US" sz="1300" b="1" dirty="0" err="1">
                <a:solidFill>
                  <a:srgbClr val="002060"/>
                </a:solidFill>
                <a:effectLst/>
              </a:rPr>
              <a:t>Staj</a:t>
            </a:r>
            <a:r>
              <a:rPr lang="en-US" sz="1300" b="1" dirty="0">
                <a:solidFill>
                  <a:srgbClr val="002060"/>
                </a:solidFill>
                <a:effectLst/>
              </a:rPr>
              <a:t> </a:t>
            </a:r>
            <a:r>
              <a:rPr lang="en-US" sz="1300" b="1" dirty="0" err="1">
                <a:solidFill>
                  <a:srgbClr val="002060"/>
                </a:solidFill>
                <a:effectLst/>
              </a:rPr>
              <a:t>Değerlendirme</a:t>
            </a:r>
            <a:r>
              <a:rPr lang="en-US" sz="1300" b="1" dirty="0">
                <a:solidFill>
                  <a:srgbClr val="002060"/>
                </a:solidFill>
                <a:effectLst/>
              </a:rPr>
              <a:t> </a:t>
            </a:r>
            <a:r>
              <a:rPr lang="en-US" sz="1300" b="1" dirty="0" err="1">
                <a:solidFill>
                  <a:srgbClr val="002060"/>
                </a:solidFill>
                <a:effectLst/>
              </a:rPr>
              <a:t>Formu</a:t>
            </a:r>
            <a:endParaRPr lang="en-US" sz="1300" dirty="0">
              <a:solidFill>
                <a:srgbClr val="002060"/>
              </a:solidFill>
              <a:effectLst/>
            </a:endParaRPr>
          </a:p>
          <a:p>
            <a:pPr lvl="0">
              <a:lnSpc>
                <a:spcPct val="90000"/>
              </a:lnSpc>
            </a:pPr>
            <a:r>
              <a:rPr lang="en-US" sz="1300" b="1" dirty="0" err="1">
                <a:solidFill>
                  <a:srgbClr val="002060"/>
                </a:solidFill>
                <a:effectLst/>
              </a:rPr>
              <a:t>Staj</a:t>
            </a:r>
            <a:r>
              <a:rPr lang="en-US" sz="1300" b="1" dirty="0">
                <a:solidFill>
                  <a:srgbClr val="002060"/>
                </a:solidFill>
                <a:effectLst/>
              </a:rPr>
              <a:t> </a:t>
            </a:r>
            <a:r>
              <a:rPr lang="en-US" sz="1300" b="1" dirty="0" err="1">
                <a:solidFill>
                  <a:srgbClr val="002060"/>
                </a:solidFill>
                <a:effectLst/>
              </a:rPr>
              <a:t>Devam</a:t>
            </a:r>
            <a:r>
              <a:rPr lang="en-US" sz="1300" b="1" dirty="0">
                <a:solidFill>
                  <a:srgbClr val="002060"/>
                </a:solidFill>
                <a:effectLst/>
              </a:rPr>
              <a:t> </a:t>
            </a:r>
            <a:r>
              <a:rPr lang="en-US" sz="1300" b="1" dirty="0" err="1">
                <a:solidFill>
                  <a:srgbClr val="002060"/>
                </a:solidFill>
                <a:effectLst/>
              </a:rPr>
              <a:t>Takip</a:t>
            </a:r>
            <a:r>
              <a:rPr lang="en-US" sz="1300" b="1" dirty="0">
                <a:solidFill>
                  <a:srgbClr val="002060"/>
                </a:solidFill>
                <a:effectLst/>
              </a:rPr>
              <a:t> </a:t>
            </a:r>
            <a:r>
              <a:rPr lang="en-US" sz="1300" b="1" dirty="0" err="1">
                <a:solidFill>
                  <a:srgbClr val="002060"/>
                </a:solidFill>
                <a:effectLst/>
              </a:rPr>
              <a:t>Formu</a:t>
            </a:r>
            <a:endParaRPr lang="en-US" sz="1300" dirty="0">
              <a:solidFill>
                <a:srgbClr val="002060"/>
              </a:solidFill>
              <a:effectLst/>
            </a:endParaRPr>
          </a:p>
          <a:p>
            <a:pPr lvl="0">
              <a:lnSpc>
                <a:spcPct val="90000"/>
              </a:lnSpc>
            </a:pPr>
            <a:r>
              <a:rPr lang="en-US" sz="1300" b="1" dirty="0" err="1">
                <a:solidFill>
                  <a:srgbClr val="002060"/>
                </a:solidFill>
                <a:effectLst/>
              </a:rPr>
              <a:t>Staj</a:t>
            </a:r>
            <a:r>
              <a:rPr lang="en-US" sz="1300" b="1" dirty="0">
                <a:solidFill>
                  <a:srgbClr val="002060"/>
                </a:solidFill>
                <a:effectLst/>
              </a:rPr>
              <a:t> </a:t>
            </a:r>
            <a:r>
              <a:rPr lang="en-US" sz="1300" b="1" dirty="0" err="1">
                <a:solidFill>
                  <a:srgbClr val="002060"/>
                </a:solidFill>
                <a:effectLst/>
              </a:rPr>
              <a:t>Defteri</a:t>
            </a:r>
            <a:endParaRPr lang="en-US" sz="1300" b="1" dirty="0">
              <a:solidFill>
                <a:srgbClr val="002060"/>
              </a:solidFill>
              <a:effectLst/>
            </a:endParaRPr>
          </a:p>
          <a:p>
            <a:pPr>
              <a:lnSpc>
                <a:spcPct val="90000"/>
              </a:lnSpc>
            </a:pPr>
            <a:r>
              <a:rPr lang="en-US" sz="1300" dirty="0" err="1">
                <a:effectLst/>
              </a:rPr>
              <a:t>Kurumunuz</a:t>
            </a:r>
            <a:r>
              <a:rPr lang="en-US" sz="1300" dirty="0">
                <a:effectLst/>
              </a:rPr>
              <a:t> </a:t>
            </a:r>
            <a:r>
              <a:rPr lang="en-US" sz="1300" dirty="0" err="1">
                <a:effectLst/>
              </a:rPr>
              <a:t>Cumartesi</a:t>
            </a:r>
            <a:r>
              <a:rPr lang="en-US" sz="1300" dirty="0">
                <a:effectLst/>
              </a:rPr>
              <a:t> </a:t>
            </a:r>
            <a:r>
              <a:rPr lang="en-US" sz="1300" dirty="0" err="1">
                <a:effectLst/>
              </a:rPr>
              <a:t>günü</a:t>
            </a:r>
            <a:r>
              <a:rPr lang="en-US" sz="1300" dirty="0">
                <a:effectLst/>
              </a:rPr>
              <a:t> </a:t>
            </a:r>
            <a:r>
              <a:rPr lang="en-US" sz="1300" dirty="0" err="1">
                <a:effectLst/>
              </a:rPr>
              <a:t>çalışıyor</a:t>
            </a:r>
            <a:r>
              <a:rPr lang="en-US" sz="1300" dirty="0">
                <a:effectLst/>
              </a:rPr>
              <a:t> </a:t>
            </a:r>
            <a:r>
              <a:rPr lang="en-US" sz="1300" dirty="0" err="1">
                <a:effectLst/>
              </a:rPr>
              <a:t>ise</a:t>
            </a:r>
            <a:r>
              <a:rPr lang="en-US" sz="1300" dirty="0">
                <a:effectLst/>
              </a:rPr>
              <a:t> </a:t>
            </a:r>
            <a:r>
              <a:rPr lang="en-US" sz="1300" b="1" dirty="0" err="1">
                <a:solidFill>
                  <a:srgbClr val="002060"/>
                </a:solidFill>
                <a:effectLst/>
              </a:rPr>
              <a:t>Cumartesi</a:t>
            </a:r>
            <a:r>
              <a:rPr lang="en-US" sz="1300" b="1" dirty="0">
                <a:solidFill>
                  <a:srgbClr val="002060"/>
                </a:solidFill>
                <a:effectLst/>
              </a:rPr>
              <a:t> </a:t>
            </a:r>
            <a:r>
              <a:rPr lang="en-US" sz="1300" b="1" dirty="0" err="1">
                <a:solidFill>
                  <a:srgbClr val="002060"/>
                </a:solidFill>
                <a:effectLst/>
              </a:rPr>
              <a:t>Günü</a:t>
            </a:r>
            <a:r>
              <a:rPr lang="en-US" sz="1300" b="1" dirty="0">
                <a:solidFill>
                  <a:srgbClr val="002060"/>
                </a:solidFill>
                <a:effectLst/>
              </a:rPr>
              <a:t> </a:t>
            </a:r>
            <a:r>
              <a:rPr lang="en-US" sz="1300" b="1" dirty="0" err="1">
                <a:solidFill>
                  <a:srgbClr val="002060"/>
                </a:solidFill>
                <a:effectLst/>
              </a:rPr>
              <a:t>Çalışabilir</a:t>
            </a:r>
            <a:r>
              <a:rPr lang="en-US" sz="1300" b="1" dirty="0">
                <a:solidFill>
                  <a:srgbClr val="002060"/>
                </a:solidFill>
                <a:effectLst/>
              </a:rPr>
              <a:t> </a:t>
            </a:r>
            <a:r>
              <a:rPr lang="en-US" sz="1300" b="1" dirty="0" err="1">
                <a:solidFill>
                  <a:srgbClr val="002060"/>
                </a:solidFill>
                <a:effectLst/>
              </a:rPr>
              <a:t>Belgesi</a:t>
            </a:r>
            <a:br>
              <a:rPr lang="tr-TR" sz="1300" b="1" dirty="0">
                <a:solidFill>
                  <a:srgbClr val="002060"/>
                </a:solidFill>
                <a:effectLst/>
              </a:rPr>
            </a:br>
            <a:r>
              <a:rPr lang="en-US" sz="1300" dirty="0">
                <a:effectLst/>
              </a:rPr>
              <a:t>(</a:t>
            </a:r>
            <a:r>
              <a:rPr lang="en-US" sz="1300" dirty="0" err="1">
                <a:effectLst/>
              </a:rPr>
              <a:t>Duyuru</a:t>
            </a:r>
            <a:r>
              <a:rPr lang="en-US" sz="1300" dirty="0">
                <a:effectLst/>
              </a:rPr>
              <a:t> </a:t>
            </a:r>
            <a:r>
              <a:rPr lang="en-US" sz="1300" dirty="0" err="1">
                <a:effectLst/>
              </a:rPr>
              <a:t>metninde</a:t>
            </a:r>
            <a:r>
              <a:rPr lang="en-US" sz="1300" dirty="0">
                <a:effectLst/>
              </a:rPr>
              <a:t> </a:t>
            </a:r>
            <a:r>
              <a:rPr lang="en-US" sz="1300" b="1" dirty="0">
                <a:solidFill>
                  <a:srgbClr val="7030A0"/>
                </a:solidFill>
                <a:effectLst/>
              </a:rPr>
              <a:t>PDF</a:t>
            </a:r>
            <a:r>
              <a:rPr lang="en-US" sz="1300" dirty="0">
                <a:effectLst/>
              </a:rPr>
              <a:t> </a:t>
            </a:r>
            <a:r>
              <a:rPr lang="en-US" sz="1300" dirty="0" err="1">
                <a:effectLst/>
              </a:rPr>
              <a:t>olarak</a:t>
            </a:r>
            <a:r>
              <a:rPr lang="en-US" sz="1300" dirty="0">
                <a:effectLst/>
              </a:rPr>
              <a:t> </a:t>
            </a:r>
            <a:r>
              <a:rPr lang="en-US" sz="1300" dirty="0" err="1">
                <a:effectLst/>
              </a:rPr>
              <a:t>paylaşılacaktır</a:t>
            </a:r>
            <a:r>
              <a:rPr lang="en-US" sz="1300" dirty="0">
                <a:effectLst/>
              </a:rPr>
              <a:t>.) </a:t>
            </a:r>
          </a:p>
          <a:p>
            <a:pPr marL="0" indent="0">
              <a:lnSpc>
                <a:spcPct val="90000"/>
              </a:lnSpc>
              <a:buNone/>
            </a:pPr>
            <a:r>
              <a:rPr lang="en-US" sz="1300" dirty="0" err="1">
                <a:effectLst/>
              </a:rPr>
              <a:t>belgelerini</a:t>
            </a:r>
            <a:r>
              <a:rPr lang="en-US" sz="1300" dirty="0">
                <a:effectLst/>
              </a:rPr>
              <a:t> </a:t>
            </a:r>
            <a:r>
              <a:rPr lang="en-US" sz="1300" b="1" dirty="0">
                <a:solidFill>
                  <a:srgbClr val="FF0000"/>
                </a:solidFill>
                <a:effectLst/>
              </a:rPr>
              <a:t>TEK BİR PDF</a:t>
            </a:r>
            <a:r>
              <a:rPr lang="en-US" sz="1300" dirty="0">
                <a:solidFill>
                  <a:srgbClr val="FF0000"/>
                </a:solidFill>
                <a:effectLst/>
              </a:rPr>
              <a:t> </a:t>
            </a:r>
            <a:r>
              <a:rPr lang="en-US" sz="1300" dirty="0" err="1">
                <a:effectLst/>
              </a:rPr>
              <a:t>altında</a:t>
            </a:r>
            <a:r>
              <a:rPr lang="en-US" sz="1300" dirty="0">
                <a:effectLst/>
              </a:rPr>
              <a:t> </a:t>
            </a:r>
            <a:r>
              <a:rPr lang="en-US" sz="1300" dirty="0" err="1">
                <a:effectLst/>
              </a:rPr>
              <a:t>birleştirerek</a:t>
            </a:r>
            <a:r>
              <a:rPr lang="en-US" sz="1300" dirty="0"/>
              <a:t> </a:t>
            </a:r>
            <a:r>
              <a:rPr lang="tr-TR" sz="1300" b="1" u="sng" dirty="0" err="1">
                <a:solidFill>
                  <a:srgbClr val="7030A0"/>
                </a:solidFill>
              </a:rPr>
              <a:t>isletmestaj</a:t>
            </a:r>
            <a:r>
              <a:rPr lang="en-US" sz="1300" b="1" u="sng" dirty="0">
                <a:solidFill>
                  <a:srgbClr val="7030A0"/>
                </a:solidFill>
              </a:rPr>
              <a:t>@sdu.edu.tr</a:t>
            </a:r>
            <a:r>
              <a:rPr lang="en-US" sz="1300" b="0" dirty="0">
                <a:solidFill>
                  <a:srgbClr val="7030A0"/>
                </a:solidFill>
              </a:rPr>
              <a:t> </a:t>
            </a:r>
            <a:r>
              <a:rPr lang="en-US" sz="1300" dirty="0"/>
              <a:t>mail </a:t>
            </a:r>
            <a:r>
              <a:rPr lang="en-US" sz="1300" dirty="0" err="1"/>
              <a:t>adresine</a:t>
            </a:r>
            <a:r>
              <a:rPr lang="en-US" sz="1300" dirty="0"/>
              <a:t> </a:t>
            </a:r>
            <a:r>
              <a:rPr lang="en-US" sz="1300" dirty="0" err="1"/>
              <a:t>gönderiniz</a:t>
            </a:r>
            <a:r>
              <a:rPr lang="en-US" sz="1300" dirty="0"/>
              <a:t>.</a:t>
            </a:r>
          </a:p>
          <a:p>
            <a:pPr marL="0" indent="0">
              <a:lnSpc>
                <a:spcPct val="90000"/>
              </a:lnSpc>
              <a:buNone/>
            </a:pPr>
            <a:r>
              <a:rPr lang="tr-TR" sz="1300" b="1" u="sng" dirty="0">
                <a:effectLst/>
              </a:rPr>
              <a:t>Stajınızın kabul olması durumunda mezun olmadan önce Staj Defterini elden ya da posta ile İşletme Bölüm Sekreterliğine ulaştırmanız gerekmektedir.</a:t>
            </a:r>
            <a:endParaRPr lang="en-US" sz="1300" b="1" u="sng" dirty="0">
              <a:effectLst/>
            </a:endParaRPr>
          </a:p>
          <a:p>
            <a:pPr marL="0" indent="0">
              <a:lnSpc>
                <a:spcPct val="90000"/>
              </a:lnSpc>
              <a:buNone/>
            </a:pPr>
            <a:r>
              <a:rPr lang="en-US" sz="1300" b="1" u="sng" dirty="0">
                <a:solidFill>
                  <a:srgbClr val="00B050"/>
                </a:solidFill>
                <a:effectLst/>
              </a:rPr>
              <a:t>ÖNEMLİ NOT: </a:t>
            </a:r>
          </a:p>
          <a:p>
            <a:pPr marL="0" indent="0">
              <a:lnSpc>
                <a:spcPct val="90000"/>
              </a:lnSpc>
              <a:buNone/>
            </a:pPr>
            <a:r>
              <a:rPr lang="en-US" sz="1300" dirty="0" err="1"/>
              <a:t>S</a:t>
            </a:r>
            <a:r>
              <a:rPr lang="en-US" sz="1300" dirty="0" err="1">
                <a:effectLst/>
              </a:rPr>
              <a:t>taj</a:t>
            </a:r>
            <a:r>
              <a:rPr lang="en-US" sz="1300" dirty="0">
                <a:effectLst/>
              </a:rPr>
              <a:t> </a:t>
            </a:r>
            <a:r>
              <a:rPr lang="en-US" sz="1300" dirty="0" err="1">
                <a:effectLst/>
              </a:rPr>
              <a:t>yerinden</a:t>
            </a:r>
            <a:r>
              <a:rPr lang="en-US" sz="1300" dirty="0">
                <a:effectLst/>
              </a:rPr>
              <a:t> </a:t>
            </a:r>
            <a:r>
              <a:rPr lang="en-US" sz="1300" b="1" dirty="0" err="1">
                <a:solidFill>
                  <a:srgbClr val="002060"/>
                </a:solidFill>
                <a:effectLst/>
              </a:rPr>
              <a:t>Stajyer</a:t>
            </a:r>
            <a:r>
              <a:rPr lang="en-US" sz="1300" b="1" dirty="0">
                <a:solidFill>
                  <a:srgbClr val="002060"/>
                </a:solidFill>
                <a:effectLst/>
              </a:rPr>
              <a:t> </a:t>
            </a:r>
            <a:r>
              <a:rPr lang="en-US" sz="1300" b="1" dirty="0" err="1">
                <a:solidFill>
                  <a:srgbClr val="002060"/>
                </a:solidFill>
                <a:effectLst/>
              </a:rPr>
              <a:t>ücreti</a:t>
            </a:r>
            <a:r>
              <a:rPr lang="en-US" sz="1300" b="1" dirty="0">
                <a:solidFill>
                  <a:srgbClr val="002060"/>
                </a:solidFill>
                <a:effectLst/>
              </a:rPr>
              <a:t> </a:t>
            </a:r>
            <a:r>
              <a:rPr lang="en-US" sz="1300" dirty="0" err="1">
                <a:effectLst/>
              </a:rPr>
              <a:t>alan</a:t>
            </a:r>
            <a:r>
              <a:rPr lang="en-US" sz="1300" dirty="0">
                <a:effectLst/>
              </a:rPr>
              <a:t> </a:t>
            </a:r>
            <a:r>
              <a:rPr lang="en-US" sz="1300" dirty="0" err="1">
                <a:effectLst/>
              </a:rPr>
              <a:t>öğrenciler</a:t>
            </a:r>
            <a:r>
              <a:rPr lang="en-US" sz="1300" dirty="0">
                <a:effectLst/>
              </a:rPr>
              <a:t> </a:t>
            </a:r>
            <a:r>
              <a:rPr lang="en-US" sz="1300" b="1" dirty="0">
                <a:solidFill>
                  <a:srgbClr val="7030A0"/>
                </a:solidFill>
                <a:effectLst/>
              </a:rPr>
              <a:t>‘</a:t>
            </a:r>
            <a:r>
              <a:rPr lang="en-US" sz="1300" b="1" dirty="0" err="1">
                <a:solidFill>
                  <a:srgbClr val="7030A0"/>
                </a:solidFill>
                <a:effectLst/>
              </a:rPr>
              <a:t>Katkı</a:t>
            </a:r>
            <a:r>
              <a:rPr lang="en-US" sz="1300" b="1" dirty="0">
                <a:solidFill>
                  <a:srgbClr val="7030A0"/>
                </a:solidFill>
                <a:effectLst/>
              </a:rPr>
              <a:t> </a:t>
            </a:r>
            <a:r>
              <a:rPr lang="en-US" sz="1300" b="1" dirty="0" err="1">
                <a:solidFill>
                  <a:srgbClr val="7030A0"/>
                </a:solidFill>
                <a:effectLst/>
              </a:rPr>
              <a:t>Onay</a:t>
            </a:r>
            <a:r>
              <a:rPr lang="en-US" sz="1300" b="1" dirty="0">
                <a:solidFill>
                  <a:srgbClr val="7030A0"/>
                </a:solidFill>
                <a:effectLst/>
              </a:rPr>
              <a:t> </a:t>
            </a:r>
            <a:r>
              <a:rPr lang="en-US" sz="1300" b="1" dirty="0" err="1">
                <a:solidFill>
                  <a:srgbClr val="7030A0"/>
                </a:solidFill>
                <a:effectLst/>
              </a:rPr>
              <a:t>Formu</a:t>
            </a:r>
            <a:r>
              <a:rPr lang="en-US" sz="1300" b="1" dirty="0">
                <a:solidFill>
                  <a:srgbClr val="7030A0"/>
                </a:solidFill>
                <a:effectLst/>
              </a:rPr>
              <a:t>’</a:t>
            </a:r>
            <a:r>
              <a:rPr lang="en-US" sz="1300" dirty="0">
                <a:solidFill>
                  <a:srgbClr val="7030A0"/>
                </a:solidFill>
                <a:effectLst/>
              </a:rPr>
              <a:t> </a:t>
            </a:r>
            <a:r>
              <a:rPr lang="en-US" sz="1300" dirty="0">
                <a:effectLst/>
              </a:rPr>
              <a:t>nu </a:t>
            </a:r>
            <a:r>
              <a:rPr lang="en-US" sz="1300" dirty="0" err="1">
                <a:effectLst/>
              </a:rPr>
              <a:t>oluşturup</a:t>
            </a:r>
            <a:r>
              <a:rPr lang="en-US" sz="1300" dirty="0">
                <a:effectLst/>
              </a:rPr>
              <a:t>, </a:t>
            </a:r>
            <a:r>
              <a:rPr lang="en-US" sz="1300" dirty="0" err="1">
                <a:effectLst/>
              </a:rPr>
              <a:t>çıktısını</a:t>
            </a:r>
            <a:r>
              <a:rPr lang="en-US" sz="1300" dirty="0">
                <a:effectLst/>
              </a:rPr>
              <a:t> </a:t>
            </a:r>
            <a:r>
              <a:rPr lang="en-US" sz="1300" dirty="0" err="1">
                <a:effectLst/>
              </a:rPr>
              <a:t>aldıktan</a:t>
            </a:r>
            <a:r>
              <a:rPr lang="en-US" sz="1300" dirty="0">
                <a:effectLst/>
              </a:rPr>
              <a:t> </a:t>
            </a:r>
            <a:r>
              <a:rPr lang="en-US" sz="1300" dirty="0" err="1">
                <a:effectLst/>
              </a:rPr>
              <a:t>sonra</a:t>
            </a:r>
            <a:r>
              <a:rPr lang="en-US" sz="1300" dirty="0">
                <a:effectLst/>
              </a:rPr>
              <a:t> </a:t>
            </a:r>
            <a:r>
              <a:rPr lang="en-US" sz="1300" dirty="0" err="1">
                <a:effectLst/>
              </a:rPr>
              <a:t>ödeme</a:t>
            </a:r>
            <a:r>
              <a:rPr lang="en-US" sz="1300" dirty="0">
                <a:effectLst/>
              </a:rPr>
              <a:t> </a:t>
            </a:r>
            <a:r>
              <a:rPr lang="en-US" sz="1300" dirty="0" err="1">
                <a:effectLst/>
              </a:rPr>
              <a:t>yapan</a:t>
            </a:r>
            <a:r>
              <a:rPr lang="en-US" sz="1300" dirty="0">
                <a:effectLst/>
              </a:rPr>
              <a:t> </a:t>
            </a:r>
            <a:r>
              <a:rPr lang="en-US" sz="1300" dirty="0" err="1">
                <a:effectLst/>
              </a:rPr>
              <a:t>firmaya</a:t>
            </a:r>
            <a:r>
              <a:rPr lang="en-US" sz="1300" dirty="0">
                <a:effectLst/>
              </a:rPr>
              <a:t> </a:t>
            </a:r>
            <a:r>
              <a:rPr lang="en-US" sz="1300" dirty="0" err="1">
                <a:effectLst/>
              </a:rPr>
              <a:t>imza</a:t>
            </a:r>
            <a:r>
              <a:rPr lang="en-US" sz="1300" dirty="0">
                <a:effectLst/>
              </a:rPr>
              <a:t> </a:t>
            </a:r>
            <a:r>
              <a:rPr lang="en-US" sz="1300" dirty="0" err="1">
                <a:effectLst/>
              </a:rPr>
              <a:t>ve</a:t>
            </a:r>
            <a:r>
              <a:rPr lang="en-US" sz="1300" dirty="0">
                <a:effectLst/>
              </a:rPr>
              <a:t> </a:t>
            </a:r>
            <a:r>
              <a:rPr lang="en-US" sz="1300" dirty="0" err="1">
                <a:effectLst/>
              </a:rPr>
              <a:t>kaşe</a:t>
            </a:r>
            <a:r>
              <a:rPr lang="en-US" sz="1300" dirty="0">
                <a:effectLst/>
              </a:rPr>
              <a:t>/</a:t>
            </a:r>
            <a:r>
              <a:rPr lang="en-US" sz="1300" dirty="0" err="1">
                <a:effectLst/>
              </a:rPr>
              <a:t>mühür</a:t>
            </a:r>
            <a:r>
              <a:rPr lang="en-US" sz="1300" dirty="0">
                <a:effectLst/>
              </a:rPr>
              <a:t> </a:t>
            </a:r>
            <a:r>
              <a:rPr lang="en-US" sz="1300" dirty="0" err="1">
                <a:effectLst/>
              </a:rPr>
              <a:t>yaptırmalıdır</a:t>
            </a:r>
            <a:r>
              <a:rPr lang="en-US" sz="1300" dirty="0">
                <a:effectLst/>
              </a:rPr>
              <a:t>. </a:t>
            </a:r>
            <a:r>
              <a:rPr lang="en-US" sz="1300" b="1" dirty="0">
                <a:solidFill>
                  <a:srgbClr val="FF0000"/>
                </a:solidFill>
                <a:effectLst/>
              </a:rPr>
              <a:t>(</a:t>
            </a:r>
            <a:r>
              <a:rPr lang="en-US" sz="1300" b="1" dirty="0" err="1">
                <a:solidFill>
                  <a:srgbClr val="FF0000"/>
                </a:solidFill>
                <a:effectLst/>
              </a:rPr>
              <a:t>Sadece</a:t>
            </a:r>
            <a:r>
              <a:rPr lang="en-US" sz="1300" b="1" dirty="0">
                <a:solidFill>
                  <a:srgbClr val="FF0000"/>
                </a:solidFill>
                <a:effectLst/>
              </a:rPr>
              <a:t> </a:t>
            </a:r>
            <a:r>
              <a:rPr lang="en-US" sz="1300" b="1" dirty="0" err="1">
                <a:solidFill>
                  <a:srgbClr val="FF0000"/>
                </a:solidFill>
                <a:effectLst/>
              </a:rPr>
              <a:t>Stajyer</a:t>
            </a:r>
            <a:r>
              <a:rPr lang="en-US" sz="1300" b="1" dirty="0">
                <a:solidFill>
                  <a:srgbClr val="FF0000"/>
                </a:solidFill>
                <a:effectLst/>
              </a:rPr>
              <a:t> </a:t>
            </a:r>
            <a:r>
              <a:rPr lang="en-US" sz="1300" b="1" dirty="0" err="1">
                <a:solidFill>
                  <a:srgbClr val="FF0000"/>
                </a:solidFill>
                <a:effectLst/>
              </a:rPr>
              <a:t>ücreti</a:t>
            </a:r>
            <a:r>
              <a:rPr lang="en-US" sz="1300" b="1" dirty="0">
                <a:solidFill>
                  <a:srgbClr val="FF0000"/>
                </a:solidFill>
                <a:effectLst/>
              </a:rPr>
              <a:t> </a:t>
            </a:r>
            <a:r>
              <a:rPr lang="en-US" sz="1300" b="1" dirty="0" err="1">
                <a:solidFill>
                  <a:srgbClr val="FF0000"/>
                </a:solidFill>
                <a:effectLst/>
              </a:rPr>
              <a:t>alanlar</a:t>
            </a:r>
            <a:r>
              <a:rPr lang="en-US" sz="1300" b="1" dirty="0">
                <a:solidFill>
                  <a:srgbClr val="FF0000"/>
                </a:solidFill>
                <a:effectLst/>
              </a:rPr>
              <a:t> </a:t>
            </a:r>
            <a:r>
              <a:rPr lang="en-US" sz="1300" b="1" dirty="0" err="1">
                <a:solidFill>
                  <a:srgbClr val="FF0000"/>
                </a:solidFill>
                <a:effectLst/>
              </a:rPr>
              <a:t>bu</a:t>
            </a:r>
            <a:r>
              <a:rPr lang="en-US" sz="1300" b="1" dirty="0">
                <a:solidFill>
                  <a:srgbClr val="FF0000"/>
                </a:solidFill>
                <a:effectLst/>
              </a:rPr>
              <a:t> </a:t>
            </a:r>
            <a:r>
              <a:rPr lang="en-US" sz="1300" b="1" dirty="0" err="1">
                <a:solidFill>
                  <a:srgbClr val="FF0000"/>
                </a:solidFill>
                <a:effectLst/>
              </a:rPr>
              <a:t>işlemi</a:t>
            </a:r>
            <a:r>
              <a:rPr lang="en-US" sz="1300" b="1" dirty="0">
                <a:solidFill>
                  <a:srgbClr val="FF0000"/>
                </a:solidFill>
                <a:effectLst/>
              </a:rPr>
              <a:t> </a:t>
            </a:r>
            <a:r>
              <a:rPr lang="en-US" sz="1300" b="1" dirty="0" err="1">
                <a:solidFill>
                  <a:srgbClr val="FF0000"/>
                </a:solidFill>
                <a:effectLst/>
              </a:rPr>
              <a:t>yapacaklardır</a:t>
            </a:r>
            <a:r>
              <a:rPr lang="en-US" sz="1300" b="1" dirty="0">
                <a:solidFill>
                  <a:srgbClr val="FF0000"/>
                </a:solidFill>
                <a:effectLst/>
              </a:rPr>
              <a:t>)</a:t>
            </a:r>
            <a:endParaRPr lang="en-US" sz="1300" b="1" dirty="0">
              <a:solidFill>
                <a:srgbClr val="FF0000"/>
              </a:solidFill>
            </a:endParaRPr>
          </a:p>
          <a:p>
            <a:pPr marL="0" indent="0">
              <a:lnSpc>
                <a:spcPct val="90000"/>
              </a:lnSpc>
              <a:buNone/>
            </a:pPr>
            <a:r>
              <a:rPr lang="en-US" sz="1300" dirty="0">
                <a:effectLst/>
              </a:rPr>
              <a:t>(</a:t>
            </a:r>
            <a:r>
              <a:rPr lang="en-US" sz="1300" b="1" dirty="0" err="1">
                <a:effectLst/>
              </a:rPr>
              <a:t>Katkı</a:t>
            </a:r>
            <a:r>
              <a:rPr lang="en-US" sz="1300" b="1" dirty="0">
                <a:effectLst/>
              </a:rPr>
              <a:t> </a:t>
            </a:r>
            <a:r>
              <a:rPr lang="en-US" sz="1300" b="1" dirty="0" err="1">
                <a:effectLst/>
              </a:rPr>
              <a:t>Onay</a:t>
            </a:r>
            <a:r>
              <a:rPr lang="en-US" sz="1300" b="1" dirty="0">
                <a:effectLst/>
              </a:rPr>
              <a:t> </a:t>
            </a:r>
            <a:r>
              <a:rPr lang="en-US" sz="1300" b="1" dirty="0" err="1">
                <a:effectLst/>
              </a:rPr>
              <a:t>Formu</a:t>
            </a:r>
            <a:r>
              <a:rPr lang="en-US" sz="1300" b="1" dirty="0">
                <a:effectLst/>
              </a:rPr>
              <a:t> </a:t>
            </a:r>
            <a:r>
              <a:rPr lang="en-US" sz="1300" dirty="0" err="1">
                <a:effectLst/>
              </a:rPr>
              <a:t>Duyuru</a:t>
            </a:r>
            <a:r>
              <a:rPr lang="en-US" sz="1300" dirty="0">
                <a:effectLst/>
              </a:rPr>
              <a:t> </a:t>
            </a:r>
            <a:r>
              <a:rPr lang="en-US" sz="1300" dirty="0" err="1">
                <a:effectLst/>
              </a:rPr>
              <a:t>metninde</a:t>
            </a:r>
            <a:r>
              <a:rPr lang="en-US" sz="1300" dirty="0">
                <a:effectLst/>
              </a:rPr>
              <a:t> </a:t>
            </a:r>
            <a:r>
              <a:rPr lang="en-US" sz="1300" b="1" dirty="0">
                <a:solidFill>
                  <a:srgbClr val="7030A0"/>
                </a:solidFill>
                <a:effectLst/>
              </a:rPr>
              <a:t>PDF</a:t>
            </a:r>
            <a:r>
              <a:rPr lang="en-US" sz="1300" dirty="0">
                <a:effectLst/>
              </a:rPr>
              <a:t> </a:t>
            </a:r>
            <a:r>
              <a:rPr lang="en-US" sz="1300" dirty="0" err="1">
                <a:effectLst/>
              </a:rPr>
              <a:t>olarak</a:t>
            </a:r>
            <a:r>
              <a:rPr lang="en-US" sz="1300" dirty="0">
                <a:effectLst/>
              </a:rPr>
              <a:t> </a:t>
            </a:r>
            <a:r>
              <a:rPr lang="en-US" sz="1300" dirty="0" err="1">
                <a:effectLst/>
              </a:rPr>
              <a:t>paylaşılacaktır</a:t>
            </a:r>
            <a:r>
              <a:rPr lang="en-US" sz="1300" dirty="0">
                <a:effectLst/>
              </a:rPr>
              <a:t>.) </a:t>
            </a:r>
          </a:p>
          <a:p>
            <a:pPr marL="0" indent="0">
              <a:lnSpc>
                <a:spcPct val="90000"/>
              </a:lnSpc>
            </a:pPr>
            <a:endParaRPr lang="en-US" sz="1000" b="1" dirty="0">
              <a:effectLst/>
            </a:endParaRPr>
          </a:p>
          <a:p>
            <a:pPr marL="182880" indent="0">
              <a:lnSpc>
                <a:spcPct val="90000"/>
              </a:lnSpc>
            </a:pPr>
            <a:endParaRPr lang="en-US" sz="1000" dirty="0">
              <a:effectLst/>
            </a:endParaRPr>
          </a:p>
          <a:p>
            <a:pPr>
              <a:lnSpc>
                <a:spcPct val="90000"/>
              </a:lnSpc>
            </a:pPr>
            <a:endParaRPr lang="en-US" sz="1000" dirty="0"/>
          </a:p>
        </p:txBody>
      </p:sp>
      <p:pic>
        <p:nvPicPr>
          <p:cNvPr id="9" name="Picture 8" descr="Kalem, imza çizgisinin üstüne yerleştirildi">
            <a:extLst>
              <a:ext uri="{FF2B5EF4-FFF2-40B4-BE49-F238E27FC236}">
                <a16:creationId xmlns:a16="http://schemas.microsoft.com/office/drawing/2014/main" id="{8CAAB6D7-91D8-4624-C0DD-ECBA0E495EA0}"/>
              </a:ext>
            </a:extLst>
          </p:cNvPr>
          <p:cNvPicPr>
            <a:picLocks noChangeAspect="1"/>
          </p:cNvPicPr>
          <p:nvPr/>
        </p:nvPicPr>
        <p:blipFill rotWithShape="1">
          <a:blip r:embed="rId2"/>
          <a:srcRect l="47994" r="-2" b="-2"/>
          <a:stretch/>
        </p:blipFill>
        <p:spPr>
          <a:xfrm>
            <a:off x="4568937" y="645106"/>
            <a:ext cx="4088720" cy="5247747"/>
          </a:xfrm>
          <a:prstGeom prst="rect">
            <a:avLst/>
          </a:prstGeom>
        </p:spPr>
      </p:pic>
      <p:sp>
        <p:nvSpPr>
          <p:cNvPr id="183" name="Freeform 12">
            <a:extLst>
              <a:ext uri="{FF2B5EF4-FFF2-40B4-BE49-F238E27FC236}">
                <a16:creationId xmlns:a16="http://schemas.microsoft.com/office/drawing/2014/main" id="{C8DE1BEC-DAE3-43F4-8D9F-384C3D6941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61223"/>
            <a:ext cx="77852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911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F966DD2F-FBF5-41CE-A3F4-565352D95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1 Başlık"/>
          <p:cNvSpPr>
            <a:spLocks noGrp="1"/>
          </p:cNvSpPr>
          <p:nvPr>
            <p:ph type="title"/>
          </p:nvPr>
        </p:nvSpPr>
        <p:spPr>
          <a:xfrm>
            <a:off x="1346172" y="624110"/>
            <a:ext cx="7284749" cy="1280890"/>
          </a:xfrm>
        </p:spPr>
        <p:txBody>
          <a:bodyPr>
            <a:normAutofit/>
          </a:bodyPr>
          <a:lstStyle/>
          <a:p>
            <a:r>
              <a:rPr lang="tr-TR" b="1" dirty="0"/>
              <a:t>ÖNEMLİ HUSUSLAR</a:t>
            </a:r>
          </a:p>
        </p:txBody>
      </p:sp>
      <p:sp>
        <p:nvSpPr>
          <p:cNvPr id="15" name="Rectangle 14">
            <a:extLst>
              <a:ext uri="{FF2B5EF4-FFF2-40B4-BE49-F238E27FC236}">
                <a16:creationId xmlns:a16="http://schemas.microsoft.com/office/drawing/2014/main" id="{F46FCE2B-F2D2-466E-B0AA-8E341DB49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7" name="Freeform 11">
            <a:extLst>
              <a:ext uri="{FF2B5EF4-FFF2-40B4-BE49-F238E27FC236}">
                <a16:creationId xmlns:a16="http://schemas.microsoft.com/office/drawing/2014/main" id="{2BD31C98-199A-4722-A1A5-4393A43E7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a:p>
        </p:txBody>
      </p:sp>
      <p:graphicFrame>
        <p:nvGraphicFramePr>
          <p:cNvPr id="8" name="İçerik Yer Tutucusu 2">
            <a:extLst>
              <a:ext uri="{FF2B5EF4-FFF2-40B4-BE49-F238E27FC236}">
                <a16:creationId xmlns:a16="http://schemas.microsoft.com/office/drawing/2014/main" id="{FA9763CE-5368-3755-070A-4279443FC08A}"/>
              </a:ext>
            </a:extLst>
          </p:cNvPr>
          <p:cNvGraphicFramePr>
            <a:graphicFrameLocks noGrp="1"/>
          </p:cNvGraphicFramePr>
          <p:nvPr>
            <p:ph idx="1"/>
            <p:extLst>
              <p:ext uri="{D42A27DB-BD31-4B8C-83A1-F6EECF244321}">
                <p14:modId xmlns:p14="http://schemas.microsoft.com/office/powerpoint/2010/main" val="2858086599"/>
              </p:ext>
            </p:extLst>
          </p:nvPr>
        </p:nvGraphicFramePr>
        <p:xfrm>
          <a:off x="1346172" y="1988840"/>
          <a:ext cx="6740553"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1302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2B0B13-EB45-00E2-E8A6-BCC0FEE630F6}"/>
              </a:ext>
            </a:extLst>
          </p:cNvPr>
          <p:cNvSpPr>
            <a:spLocks noGrp="1"/>
          </p:cNvSpPr>
          <p:nvPr>
            <p:ph type="title"/>
          </p:nvPr>
        </p:nvSpPr>
        <p:spPr>
          <a:xfrm>
            <a:off x="1945201" y="419918"/>
            <a:ext cx="6589199" cy="1280890"/>
          </a:xfrm>
        </p:spPr>
        <p:txBody>
          <a:bodyPr>
            <a:normAutofit fontScale="90000"/>
          </a:bodyPr>
          <a:lstStyle/>
          <a:p>
            <a:pPr algn="ctr"/>
            <a:r>
              <a:rPr lang="tr-TR" b="1" dirty="0"/>
              <a:t>2025-2026 BAHAR DÖNEMİ</a:t>
            </a:r>
            <a:br>
              <a:rPr lang="tr-TR" b="1" dirty="0"/>
            </a:br>
            <a:r>
              <a:rPr lang="tr-TR" b="1" dirty="0"/>
              <a:t>ZORUNLU YAZ STAJI</a:t>
            </a:r>
            <a:br>
              <a:rPr lang="tr-TR" b="1" dirty="0"/>
            </a:br>
            <a:r>
              <a:rPr lang="tr-TR" b="1" dirty="0"/>
              <a:t>SON BAŞVURU TARİHLERİ</a:t>
            </a:r>
          </a:p>
        </p:txBody>
      </p:sp>
      <p:sp>
        <p:nvSpPr>
          <p:cNvPr id="3" name="İçerik Yer Tutucusu 2">
            <a:extLst>
              <a:ext uri="{FF2B5EF4-FFF2-40B4-BE49-F238E27FC236}">
                <a16:creationId xmlns:a16="http://schemas.microsoft.com/office/drawing/2014/main" id="{A1DEED0F-4D3C-1952-B11F-0207E79D3F94}"/>
              </a:ext>
            </a:extLst>
          </p:cNvPr>
          <p:cNvSpPr>
            <a:spLocks noGrp="1"/>
          </p:cNvSpPr>
          <p:nvPr>
            <p:ph idx="1"/>
          </p:nvPr>
        </p:nvSpPr>
        <p:spPr/>
        <p:txBody>
          <a:bodyPr/>
          <a:lstStyle/>
          <a:p>
            <a:r>
              <a:rPr lang="tr-TR" b="1" u="sng" dirty="0">
                <a:solidFill>
                  <a:srgbClr val="0070C0"/>
                </a:solidFill>
              </a:rPr>
              <a:t>Cumartesi günü çalışmayan</a:t>
            </a:r>
            <a:r>
              <a:rPr lang="tr-TR" dirty="0">
                <a:solidFill>
                  <a:srgbClr val="0070C0"/>
                </a:solidFill>
              </a:rPr>
              <a:t> </a:t>
            </a:r>
            <a:r>
              <a:rPr lang="tr-TR" dirty="0"/>
              <a:t>işletmelerde staj yapacaklar için; </a:t>
            </a:r>
          </a:p>
          <a:p>
            <a:endParaRPr lang="tr-TR" dirty="0"/>
          </a:p>
          <a:p>
            <a:endParaRPr lang="tr-TR" dirty="0"/>
          </a:p>
          <a:p>
            <a:endParaRPr lang="tr-TR" dirty="0"/>
          </a:p>
          <a:p>
            <a:r>
              <a:rPr lang="tr-TR" b="1" u="sng" dirty="0">
                <a:solidFill>
                  <a:srgbClr val="0070C0"/>
                </a:solidFill>
              </a:rPr>
              <a:t>Cumartesi günü çalışan</a:t>
            </a:r>
            <a:r>
              <a:rPr lang="tr-TR" dirty="0">
                <a:solidFill>
                  <a:srgbClr val="0070C0"/>
                </a:solidFill>
              </a:rPr>
              <a:t> </a:t>
            </a:r>
            <a:r>
              <a:rPr lang="tr-TR" dirty="0"/>
              <a:t>işletmelerde staj yapacaklar için;</a:t>
            </a:r>
          </a:p>
        </p:txBody>
      </p:sp>
      <p:graphicFrame>
        <p:nvGraphicFramePr>
          <p:cNvPr id="4" name="Tablo 3">
            <a:extLst>
              <a:ext uri="{FF2B5EF4-FFF2-40B4-BE49-F238E27FC236}">
                <a16:creationId xmlns:a16="http://schemas.microsoft.com/office/drawing/2014/main" id="{3FD261C8-E511-41CF-CD6C-0C21D96ACD68}"/>
              </a:ext>
            </a:extLst>
          </p:cNvPr>
          <p:cNvGraphicFramePr>
            <a:graphicFrameLocks noGrp="1"/>
          </p:cNvGraphicFramePr>
          <p:nvPr>
            <p:extLst>
              <p:ext uri="{D42A27DB-BD31-4B8C-83A1-F6EECF244321}">
                <p14:modId xmlns:p14="http://schemas.microsoft.com/office/powerpoint/2010/main" val="1642553784"/>
              </p:ext>
            </p:extLst>
          </p:nvPr>
        </p:nvGraphicFramePr>
        <p:xfrm>
          <a:off x="2190407" y="2924944"/>
          <a:ext cx="6096000" cy="1010920"/>
        </p:xfrm>
        <a:graphic>
          <a:graphicData uri="http://schemas.openxmlformats.org/drawingml/2006/table">
            <a:tbl>
              <a:tblPr firstRow="1" bandRow="1">
                <a:tableStyleId>{5C22544A-7EE6-4342-B048-85BDC9FD1C3A}</a:tableStyleId>
              </a:tblPr>
              <a:tblGrid>
                <a:gridCol w="3173681">
                  <a:extLst>
                    <a:ext uri="{9D8B030D-6E8A-4147-A177-3AD203B41FA5}">
                      <a16:colId xmlns:a16="http://schemas.microsoft.com/office/drawing/2014/main" val="3470936819"/>
                    </a:ext>
                  </a:extLst>
                </a:gridCol>
                <a:gridCol w="2922319">
                  <a:extLst>
                    <a:ext uri="{9D8B030D-6E8A-4147-A177-3AD203B41FA5}">
                      <a16:colId xmlns:a16="http://schemas.microsoft.com/office/drawing/2014/main" val="4220398144"/>
                    </a:ext>
                  </a:extLst>
                </a:gridCol>
              </a:tblGrid>
              <a:tr h="370840">
                <a:tc>
                  <a:txBody>
                    <a:bodyPr/>
                    <a:lstStyle/>
                    <a:p>
                      <a:pPr algn="ctr"/>
                      <a:r>
                        <a:rPr lang="tr-TR" dirty="0"/>
                        <a:t>SDUNET SİSTEMİ ÜZERİNDEN SON BAŞVURU TARİHİ</a:t>
                      </a:r>
                    </a:p>
                  </a:txBody>
                  <a:tcPr/>
                </a:tc>
                <a:tc>
                  <a:txBody>
                    <a:bodyPr/>
                    <a:lstStyle/>
                    <a:p>
                      <a:pPr algn="ctr"/>
                      <a:r>
                        <a:rPr lang="tr-TR" dirty="0"/>
                        <a:t>STAJA EN GEÇ</a:t>
                      </a:r>
                    </a:p>
                    <a:p>
                      <a:pPr algn="ctr"/>
                      <a:r>
                        <a:rPr lang="tr-TR" dirty="0"/>
                        <a:t>BAŞLAMA TARİHİ</a:t>
                      </a:r>
                    </a:p>
                  </a:txBody>
                  <a:tcPr/>
                </a:tc>
                <a:extLst>
                  <a:ext uri="{0D108BD9-81ED-4DB2-BD59-A6C34878D82A}">
                    <a16:rowId xmlns:a16="http://schemas.microsoft.com/office/drawing/2014/main" val="923290876"/>
                  </a:ext>
                </a:extLst>
              </a:tr>
              <a:tr h="370840">
                <a:tc>
                  <a:txBody>
                    <a:bodyPr/>
                    <a:lstStyle/>
                    <a:p>
                      <a:pPr algn="ctr"/>
                      <a:r>
                        <a:rPr lang="tr-TR" b="1" dirty="0">
                          <a:solidFill>
                            <a:srgbClr val="002060"/>
                          </a:solidFill>
                        </a:rPr>
                        <a:t>29 HAZİRAN 2026</a:t>
                      </a:r>
                    </a:p>
                  </a:txBody>
                  <a:tcPr/>
                </a:tc>
                <a:tc>
                  <a:txBody>
                    <a:bodyPr/>
                    <a:lstStyle/>
                    <a:p>
                      <a:pPr algn="ctr"/>
                      <a:r>
                        <a:rPr lang="tr-TR" b="1" dirty="0">
                          <a:solidFill>
                            <a:srgbClr val="002060"/>
                          </a:solidFill>
                        </a:rPr>
                        <a:t>06 TEMMUZ 2026</a:t>
                      </a:r>
                    </a:p>
                  </a:txBody>
                  <a:tcPr/>
                </a:tc>
                <a:extLst>
                  <a:ext uri="{0D108BD9-81ED-4DB2-BD59-A6C34878D82A}">
                    <a16:rowId xmlns:a16="http://schemas.microsoft.com/office/drawing/2014/main" val="3367262540"/>
                  </a:ext>
                </a:extLst>
              </a:tr>
            </a:tbl>
          </a:graphicData>
        </a:graphic>
      </p:graphicFrame>
      <p:graphicFrame>
        <p:nvGraphicFramePr>
          <p:cNvPr id="5" name="Tablo 4">
            <a:extLst>
              <a:ext uri="{FF2B5EF4-FFF2-40B4-BE49-F238E27FC236}">
                <a16:creationId xmlns:a16="http://schemas.microsoft.com/office/drawing/2014/main" id="{FE9A61C1-C7E6-72EC-4E3A-4A2801905C2E}"/>
              </a:ext>
            </a:extLst>
          </p:cNvPr>
          <p:cNvGraphicFramePr>
            <a:graphicFrameLocks noGrp="1"/>
          </p:cNvGraphicFramePr>
          <p:nvPr>
            <p:extLst>
              <p:ext uri="{D42A27DB-BD31-4B8C-83A1-F6EECF244321}">
                <p14:modId xmlns:p14="http://schemas.microsoft.com/office/powerpoint/2010/main" val="1913542140"/>
              </p:ext>
            </p:extLst>
          </p:nvPr>
        </p:nvGraphicFramePr>
        <p:xfrm>
          <a:off x="2190407" y="4797152"/>
          <a:ext cx="6096000" cy="1010920"/>
        </p:xfrm>
        <a:graphic>
          <a:graphicData uri="http://schemas.openxmlformats.org/drawingml/2006/table">
            <a:tbl>
              <a:tblPr firstRow="1" bandRow="1">
                <a:tableStyleId>{5C22544A-7EE6-4342-B048-85BDC9FD1C3A}</a:tableStyleId>
              </a:tblPr>
              <a:tblGrid>
                <a:gridCol w="3173681">
                  <a:extLst>
                    <a:ext uri="{9D8B030D-6E8A-4147-A177-3AD203B41FA5}">
                      <a16:colId xmlns:a16="http://schemas.microsoft.com/office/drawing/2014/main" val="3470936819"/>
                    </a:ext>
                  </a:extLst>
                </a:gridCol>
                <a:gridCol w="2922319">
                  <a:extLst>
                    <a:ext uri="{9D8B030D-6E8A-4147-A177-3AD203B41FA5}">
                      <a16:colId xmlns:a16="http://schemas.microsoft.com/office/drawing/2014/main" val="4220398144"/>
                    </a:ext>
                  </a:extLst>
                </a:gridCol>
              </a:tblGrid>
              <a:tr h="370840">
                <a:tc>
                  <a:txBody>
                    <a:bodyPr/>
                    <a:lstStyle/>
                    <a:p>
                      <a:pPr algn="ctr"/>
                      <a:r>
                        <a:rPr lang="tr-TR" dirty="0"/>
                        <a:t>SDUNET SİSTEMİ ÜZERİNDEN SON BAŞVURU TARİHİ</a:t>
                      </a:r>
                    </a:p>
                  </a:txBody>
                  <a:tcPr/>
                </a:tc>
                <a:tc>
                  <a:txBody>
                    <a:bodyPr/>
                    <a:lstStyle/>
                    <a:p>
                      <a:pPr algn="ctr"/>
                      <a:r>
                        <a:rPr lang="tr-TR" dirty="0"/>
                        <a:t>STAJA EN GEÇ</a:t>
                      </a:r>
                    </a:p>
                    <a:p>
                      <a:pPr algn="ctr"/>
                      <a:r>
                        <a:rPr lang="tr-TR" dirty="0"/>
                        <a:t>BAŞLAMA TARİHİ</a:t>
                      </a:r>
                    </a:p>
                  </a:txBody>
                  <a:tcPr/>
                </a:tc>
                <a:extLst>
                  <a:ext uri="{0D108BD9-81ED-4DB2-BD59-A6C34878D82A}">
                    <a16:rowId xmlns:a16="http://schemas.microsoft.com/office/drawing/2014/main" val="923290876"/>
                  </a:ext>
                </a:extLst>
              </a:tr>
              <a:tr h="370840">
                <a:tc>
                  <a:txBody>
                    <a:bodyPr/>
                    <a:lstStyle/>
                    <a:p>
                      <a:pPr algn="ctr"/>
                      <a:r>
                        <a:rPr lang="tr-TR" b="1" dirty="0">
                          <a:solidFill>
                            <a:srgbClr val="002060"/>
                          </a:solidFill>
                        </a:rPr>
                        <a:t>06 TEMMUZ 2026</a:t>
                      </a:r>
                    </a:p>
                  </a:txBody>
                  <a:tcPr/>
                </a:tc>
                <a:tc>
                  <a:txBody>
                    <a:bodyPr/>
                    <a:lstStyle/>
                    <a:p>
                      <a:pPr algn="ctr"/>
                      <a:r>
                        <a:rPr lang="tr-TR" b="1" dirty="0">
                          <a:solidFill>
                            <a:srgbClr val="002060"/>
                          </a:solidFill>
                        </a:rPr>
                        <a:t>13 TEMMUZ 2026</a:t>
                      </a:r>
                    </a:p>
                  </a:txBody>
                  <a:tcPr/>
                </a:tc>
                <a:extLst>
                  <a:ext uri="{0D108BD9-81ED-4DB2-BD59-A6C34878D82A}">
                    <a16:rowId xmlns:a16="http://schemas.microsoft.com/office/drawing/2014/main" val="3367262540"/>
                  </a:ext>
                </a:extLst>
              </a:tr>
            </a:tbl>
          </a:graphicData>
        </a:graphic>
      </p:graphicFrame>
    </p:spTree>
    <p:extLst>
      <p:ext uri="{BB962C8B-B14F-4D97-AF65-F5344CB8AC3E}">
        <p14:creationId xmlns:p14="http://schemas.microsoft.com/office/powerpoint/2010/main" val="1780493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966DD2F-FBF5-41CE-A3F4-565352D95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Başlık 1">
            <a:extLst>
              <a:ext uri="{FF2B5EF4-FFF2-40B4-BE49-F238E27FC236}">
                <a16:creationId xmlns:a16="http://schemas.microsoft.com/office/drawing/2014/main" id="{9748F98F-D3C8-4002-8689-59ABC5B147A8}"/>
              </a:ext>
            </a:extLst>
          </p:cNvPr>
          <p:cNvSpPr>
            <a:spLocks noGrp="1"/>
          </p:cNvSpPr>
          <p:nvPr>
            <p:ph type="title"/>
          </p:nvPr>
        </p:nvSpPr>
        <p:spPr>
          <a:xfrm>
            <a:off x="1346172" y="624110"/>
            <a:ext cx="7284749" cy="1280890"/>
          </a:xfrm>
        </p:spPr>
        <p:txBody>
          <a:bodyPr>
            <a:normAutofit/>
          </a:bodyPr>
          <a:lstStyle/>
          <a:p>
            <a:r>
              <a:rPr lang="tr-TR" b="1"/>
              <a:t>ÖNEMLİ HUSUSLAR</a:t>
            </a:r>
            <a:endParaRPr lang="tr-TR"/>
          </a:p>
        </p:txBody>
      </p:sp>
      <p:sp>
        <p:nvSpPr>
          <p:cNvPr id="12" name="Rectangle 11">
            <a:extLst>
              <a:ext uri="{FF2B5EF4-FFF2-40B4-BE49-F238E27FC236}">
                <a16:creationId xmlns:a16="http://schemas.microsoft.com/office/drawing/2014/main" id="{F46FCE2B-F2D2-466E-B0AA-8E341DB49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4" name="Freeform 11">
            <a:extLst>
              <a:ext uri="{FF2B5EF4-FFF2-40B4-BE49-F238E27FC236}">
                <a16:creationId xmlns:a16="http://schemas.microsoft.com/office/drawing/2014/main" id="{2BD31C98-199A-4722-A1A5-4393A43E7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a:p>
        </p:txBody>
      </p:sp>
      <p:graphicFrame>
        <p:nvGraphicFramePr>
          <p:cNvPr id="5" name="İçerik Yer Tutucusu 2">
            <a:extLst>
              <a:ext uri="{FF2B5EF4-FFF2-40B4-BE49-F238E27FC236}">
                <a16:creationId xmlns:a16="http://schemas.microsoft.com/office/drawing/2014/main" id="{722A7EE9-DF3F-C61E-C12F-1EF5FD96E217}"/>
              </a:ext>
            </a:extLst>
          </p:cNvPr>
          <p:cNvGraphicFramePr>
            <a:graphicFrameLocks noGrp="1"/>
          </p:cNvGraphicFramePr>
          <p:nvPr>
            <p:ph idx="1"/>
            <p:extLst>
              <p:ext uri="{D42A27DB-BD31-4B8C-83A1-F6EECF244321}">
                <p14:modId xmlns:p14="http://schemas.microsoft.com/office/powerpoint/2010/main" val="1721481674"/>
              </p:ext>
            </p:extLst>
          </p:nvPr>
        </p:nvGraphicFramePr>
        <p:xfrm>
          <a:off x="1346172" y="2222983"/>
          <a:ext cx="6740553"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87679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0" name="Rectangle 13">
            <a:extLst>
              <a:ext uri="{FF2B5EF4-FFF2-40B4-BE49-F238E27FC236}">
                <a16:creationId xmlns:a16="http://schemas.microsoft.com/office/drawing/2014/main" id="{F966DD2F-FBF5-41CE-A3F4-565352D95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a:extLst>
              <a:ext uri="{FF2B5EF4-FFF2-40B4-BE49-F238E27FC236}">
                <a16:creationId xmlns:a16="http://schemas.microsoft.com/office/drawing/2014/main" id="{9EAEA867-523E-5B34-AC76-F12B9DA7FA77}"/>
              </a:ext>
            </a:extLst>
          </p:cNvPr>
          <p:cNvSpPr>
            <a:spLocks noGrp="1"/>
          </p:cNvSpPr>
          <p:nvPr>
            <p:ph type="title"/>
          </p:nvPr>
        </p:nvSpPr>
        <p:spPr>
          <a:xfrm>
            <a:off x="1346172" y="624110"/>
            <a:ext cx="7284749" cy="1280890"/>
          </a:xfrm>
        </p:spPr>
        <p:txBody>
          <a:bodyPr>
            <a:normAutofit/>
          </a:bodyPr>
          <a:lstStyle/>
          <a:p>
            <a:endParaRPr lang="en-US" dirty="0"/>
          </a:p>
        </p:txBody>
      </p:sp>
      <p:sp>
        <p:nvSpPr>
          <p:cNvPr id="21" name="Rectangle 15">
            <a:extLst>
              <a:ext uri="{FF2B5EF4-FFF2-40B4-BE49-F238E27FC236}">
                <a16:creationId xmlns:a16="http://schemas.microsoft.com/office/drawing/2014/main" id="{F46FCE2B-F2D2-466E-B0AA-8E341DB49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2" name="Freeform 11">
            <a:extLst>
              <a:ext uri="{FF2B5EF4-FFF2-40B4-BE49-F238E27FC236}">
                <a16:creationId xmlns:a16="http://schemas.microsoft.com/office/drawing/2014/main" id="{2BD31C98-199A-4722-A1A5-4393A43E7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a:p>
        </p:txBody>
      </p:sp>
      <p:graphicFrame>
        <p:nvGraphicFramePr>
          <p:cNvPr id="5" name="2 İçerik Yer Tutucusu">
            <a:extLst>
              <a:ext uri="{FF2B5EF4-FFF2-40B4-BE49-F238E27FC236}">
                <a16:creationId xmlns:a16="http://schemas.microsoft.com/office/drawing/2014/main" id="{E9605A45-4DB8-C648-15B1-504FE69D3A38}"/>
              </a:ext>
            </a:extLst>
          </p:cNvPr>
          <p:cNvGraphicFramePr>
            <a:graphicFrameLocks noGrp="1"/>
          </p:cNvGraphicFramePr>
          <p:nvPr>
            <p:ph idx="1"/>
            <p:extLst>
              <p:ext uri="{D42A27DB-BD31-4B8C-83A1-F6EECF244321}">
                <p14:modId xmlns:p14="http://schemas.microsoft.com/office/powerpoint/2010/main" val="3811718988"/>
              </p:ext>
            </p:extLst>
          </p:nvPr>
        </p:nvGraphicFramePr>
        <p:xfrm>
          <a:off x="1346172" y="2222983"/>
          <a:ext cx="6740553"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1138</TotalTime>
  <Words>1018</Words>
  <Application>Microsoft Office PowerPoint</Application>
  <PresentationFormat>Ekran Gösterisi (4:3)</PresentationFormat>
  <Paragraphs>78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İŞLETME BÖLÜMÜ STAJ KOMİSYONU 2025-2026 BAHAR DÖNEMİ ZORUNLU YAZ STAJI BİLGİLENDİRME SUNUSU</vt:lpstr>
      <vt:lpstr>2025-2026 BAHAR DÖNEMİ ZORUNLU STAJ BAŞVURU AŞAMALARI</vt:lpstr>
      <vt:lpstr>2025-2026 BAHAR DÖNEMİ ZORUNLU STAJ BAŞVURU AŞAMALARI</vt:lpstr>
      <vt:lpstr> STAJ YAPACAĞINIZ FİRMAYA/KURUMA GÖTÜRECEĞİNİZ BELGELER</vt:lpstr>
      <vt:lpstr> STAJ BİTİMİNDE YAPILMASI GEREKENLER</vt:lpstr>
      <vt:lpstr>ÖNEMLİ HUSUSLAR</vt:lpstr>
      <vt:lpstr>2025-2026 BAHAR DÖNEMİ ZORUNLU YAZ STAJI SON BAŞVURU TARİHLERİ</vt:lpstr>
      <vt:lpstr>ÖNEMLİ HUSUSLAR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 BÖLÜMÜ STAJ BİLGİLENDİRME TOPLANTISI</dc:title>
  <dc:creator>osman</dc:creator>
  <cp:lastModifiedBy>OSMAN PALANCI</cp:lastModifiedBy>
  <cp:revision>98</cp:revision>
  <dcterms:created xsi:type="dcterms:W3CDTF">2019-05-15T20:22:52Z</dcterms:created>
  <dcterms:modified xsi:type="dcterms:W3CDTF">2026-04-29T10:49:04Z</dcterms:modified>
</cp:coreProperties>
</file>