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87" r:id="rId4"/>
  </p:sldMasterIdLst>
  <p:notesMasterIdLst>
    <p:notesMasterId r:id="rId27"/>
  </p:notesMasterIdLst>
  <p:handoutMasterIdLst>
    <p:handoutMasterId r:id="rId28"/>
  </p:handoutMasterIdLst>
  <p:sldIdLst>
    <p:sldId id="256" r:id="rId5"/>
    <p:sldId id="266" r:id="rId6"/>
    <p:sldId id="267" r:id="rId7"/>
    <p:sldId id="268" r:id="rId8"/>
    <p:sldId id="269" r:id="rId9"/>
    <p:sldId id="270" r:id="rId10"/>
    <p:sldId id="271" r:id="rId11"/>
    <p:sldId id="272" r:id="rId12"/>
    <p:sldId id="273" r:id="rId13"/>
    <p:sldId id="274" r:id="rId14"/>
    <p:sldId id="275" r:id="rId15"/>
    <p:sldId id="276" r:id="rId16"/>
    <p:sldId id="278" r:id="rId17"/>
    <p:sldId id="279" r:id="rId18"/>
    <p:sldId id="280" r:id="rId19"/>
    <p:sldId id="281" r:id="rId20"/>
    <p:sldId id="282" r:id="rId21"/>
    <p:sldId id="285" r:id="rId22"/>
    <p:sldId id="283" r:id="rId23"/>
    <p:sldId id="259" r:id="rId24"/>
    <p:sldId id="277" r:id="rId25"/>
    <p:sldId id="284" r:id="rId26"/>
  </p:sldIdLst>
  <p:sldSz cx="12192000" cy="6858000"/>
  <p:notesSz cx="6858000" cy="9144000"/>
  <p:defaultTextStyle>
    <a:defPPr rtl="0">
      <a:defRPr lang="tr-t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180" y="78"/>
      </p:cViewPr>
      <p:guideLst>
        <p:guide orient="horz" pos="2160"/>
        <p:guide pos="3840"/>
      </p:guideLst>
    </p:cSldViewPr>
  </p:slideViewPr>
  <p:notesTextViewPr>
    <p:cViewPr>
      <p:scale>
        <a:sx n="1" d="1"/>
        <a:sy n="1" d="1"/>
      </p:scale>
      <p:origin x="0" y="0"/>
    </p:cViewPr>
  </p:notesTextViewPr>
  <p:notesViewPr>
    <p:cSldViewPr snapToGrid="0">
      <p:cViewPr varScale="1">
        <p:scale>
          <a:sx n="76" d="100"/>
          <a:sy n="76" d="100"/>
        </p:scale>
        <p:origin x="406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048C61-36D6-4B73-9AF4-D31B74104F82}" type="doc">
      <dgm:prSet loTypeId="urn:microsoft.com/office/officeart/2018/5/layout/IconCircleLabelList" loCatId="other" qsTypeId="urn:microsoft.com/office/officeart/2005/8/quickstyle/simple4" qsCatId="simple" csTypeId="urn:microsoft.com/office/officeart/2005/8/colors/accent0_3" csCatId="mainScheme" phldr="1"/>
      <dgm:spPr/>
    </dgm:pt>
    <dgm:pt modelId="{AD08EE74-8B77-444F-9181-C1AF16B35B68}" type="pres">
      <dgm:prSet presAssocID="{23048C61-36D6-4B73-9AF4-D31B74104F82}" presName="root" presStyleCnt="0">
        <dgm:presLayoutVars>
          <dgm:dir/>
          <dgm:resizeHandles val="exact"/>
        </dgm:presLayoutVars>
      </dgm:prSet>
      <dgm:spPr/>
    </dgm:pt>
  </dgm:ptLst>
  <dgm:cxnLst>
    <dgm:cxn modelId="{D43118CC-8872-455B-946F-087C5B9245DA}" type="presOf" srcId="{23048C61-36D6-4B73-9AF4-D31B74104F82}" destId="{AD08EE74-8B77-444F-9181-C1AF16B35B68}" srcOrd="0" destOrd="0" presId="urn:microsoft.com/office/officeart/2018/5/layout/IconCircleLabelList"/>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88221006-DA67-40C6-B459-D3A7101BA66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62300793-E190-448E-AD52-5691A8B0E76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7854E7-689F-4761-87BC-3CDF9575AF67}" type="datetime1">
              <a:rPr lang="tr-TR" smtClean="0"/>
              <a:t>2.10.2023</a:t>
            </a:fld>
            <a:endParaRPr lang="tr-TR" dirty="0"/>
          </a:p>
        </p:txBody>
      </p:sp>
      <p:sp>
        <p:nvSpPr>
          <p:cNvPr id="4" name="Alt Bilgi Yer Tutucusu 3">
            <a:extLst>
              <a:ext uri="{FF2B5EF4-FFF2-40B4-BE49-F238E27FC236}">
                <a16:creationId xmlns:a16="http://schemas.microsoft.com/office/drawing/2014/main" id="{39EED555-2EB4-4CDA-92A2-5B00A18735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D376A8D1-5804-4E01-885C-F60FBD0915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1B4D77-2DE9-4FD8-AD85-0DFB0066D506}" type="slidenum">
              <a:rPr lang="tr-TR" smtClean="0"/>
              <a:t>‹#›</a:t>
            </a:fld>
            <a:endParaRPr lang="tr-TR"/>
          </a:p>
        </p:txBody>
      </p:sp>
    </p:spTree>
    <p:extLst>
      <p:ext uri="{BB962C8B-B14F-4D97-AF65-F5344CB8AC3E}">
        <p14:creationId xmlns:p14="http://schemas.microsoft.com/office/powerpoint/2010/main" val="29868707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noProof="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FEDC19-8E68-4E18-BB1E-9B2F42B5CA2B}" type="datetime1">
              <a:rPr lang="tr-TR" noProof="0" smtClean="0"/>
              <a:pPr/>
              <a:t>2.10.2023</a:t>
            </a:fld>
            <a:endParaRPr lang="tr-TR" noProof="0"/>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noProof="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noProof="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212984-CDAB-4F72-B75A-346A7CDCB974}" type="slidenum">
              <a:rPr lang="tr-TR" noProof="0" smtClean="0"/>
              <a:t>‹#›</a:t>
            </a:fld>
            <a:endParaRPr lang="tr-TR" noProof="0"/>
          </a:p>
        </p:txBody>
      </p:sp>
    </p:spTree>
    <p:extLst>
      <p:ext uri="{BB962C8B-B14F-4D97-AF65-F5344CB8AC3E}">
        <p14:creationId xmlns:p14="http://schemas.microsoft.com/office/powerpoint/2010/main" val="3182245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11212984-CDAB-4F72-B75A-346A7CDCB974}" type="slidenum">
              <a:rPr lang="tr-TR" smtClean="0"/>
              <a:t>1</a:t>
            </a:fld>
            <a:endParaRPr lang="tr-TR"/>
          </a:p>
        </p:txBody>
      </p:sp>
    </p:spTree>
    <p:extLst>
      <p:ext uri="{BB962C8B-B14F-4D97-AF65-F5344CB8AC3E}">
        <p14:creationId xmlns:p14="http://schemas.microsoft.com/office/powerpoint/2010/main" val="773158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11212984-CDAB-4F72-B75A-346A7CDCB974}" type="slidenum">
              <a:rPr lang="tr-TR" smtClean="0"/>
              <a:t>2</a:t>
            </a:fld>
            <a:endParaRPr lang="tr-TR"/>
          </a:p>
        </p:txBody>
      </p:sp>
    </p:spTree>
    <p:extLst>
      <p:ext uri="{BB962C8B-B14F-4D97-AF65-F5344CB8AC3E}">
        <p14:creationId xmlns:p14="http://schemas.microsoft.com/office/powerpoint/2010/main" val="1613731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11212984-CDAB-4F72-B75A-346A7CDCB974}" type="slidenum">
              <a:rPr lang="tr-TR" smtClean="0"/>
              <a:t>20</a:t>
            </a:fld>
            <a:endParaRPr lang="tr-TR"/>
          </a:p>
        </p:txBody>
      </p:sp>
    </p:spTree>
    <p:extLst>
      <p:ext uri="{BB962C8B-B14F-4D97-AF65-F5344CB8AC3E}">
        <p14:creationId xmlns:p14="http://schemas.microsoft.com/office/powerpoint/2010/main" val="26582786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Resim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242851"/>
            <a:ext cx="8968084" cy="275942"/>
          </a:xfrm>
          <a:prstGeom prst="rect">
            <a:avLst/>
          </a:prstGeom>
        </p:spPr>
      </p:pic>
      <p:pic>
        <p:nvPicPr>
          <p:cNvPr id="8" name="Resim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11716" y="4243845"/>
            <a:ext cx="3077108" cy="276940"/>
          </a:xfrm>
          <a:prstGeom prst="rect">
            <a:avLst/>
          </a:prstGeom>
        </p:spPr>
      </p:pic>
      <p:sp>
        <p:nvSpPr>
          <p:cNvPr id="9" name="Dikdörtgen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Dikdörtgen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p:cNvSpPr>
            <a:spLocks noGrp="1"/>
          </p:cNvSpPr>
          <p:nvPr>
            <p:ph type="ctrTitle"/>
          </p:nvPr>
        </p:nvSpPr>
        <p:spPr>
          <a:xfrm>
            <a:off x="680322" y="2733709"/>
            <a:ext cx="8144134" cy="1373070"/>
          </a:xfrm>
        </p:spPr>
        <p:txBody>
          <a:bodyPr rtlCol="0" anchor="b">
            <a:noAutofit/>
          </a:bodyPr>
          <a:lstStyle>
            <a:lvl1pPr algn="r">
              <a:defRPr sz="5400"/>
            </a:lvl1pPr>
          </a:lstStyle>
          <a:p>
            <a:pPr rtl="0"/>
            <a:r>
              <a:rPr lang="tr-TR" noProof="0" smtClean="0"/>
              <a:t>Asıl başlık stili için tıklatın</a:t>
            </a:r>
            <a:endParaRPr lang="tr-TR" noProof="0"/>
          </a:p>
        </p:txBody>
      </p:sp>
      <p:sp>
        <p:nvSpPr>
          <p:cNvPr id="3" name="Alt Başlık 2"/>
          <p:cNvSpPr>
            <a:spLocks noGrp="1"/>
          </p:cNvSpPr>
          <p:nvPr>
            <p:ph type="subTitle" idx="1"/>
          </p:nvPr>
        </p:nvSpPr>
        <p:spPr>
          <a:xfrm>
            <a:off x="680322" y="4394039"/>
            <a:ext cx="8144134" cy="1117687"/>
          </a:xfrm>
        </p:spPr>
        <p:txBody>
          <a:bodyPr rtlCol="0">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noProof="0" smtClean="0"/>
              <a:t>Asıl alt başlık stilini düzenlemek için tıklayın</a:t>
            </a:r>
            <a:endParaRPr lang="tr-TR" noProof="0"/>
          </a:p>
        </p:txBody>
      </p:sp>
      <p:sp>
        <p:nvSpPr>
          <p:cNvPr id="4" name="Tarih Yer Tutucusu 3"/>
          <p:cNvSpPr>
            <a:spLocks noGrp="1"/>
          </p:cNvSpPr>
          <p:nvPr>
            <p:ph type="dt" sz="half" idx="10"/>
          </p:nvPr>
        </p:nvSpPr>
        <p:spPr/>
        <p:txBody>
          <a:bodyPr rtlCol="0"/>
          <a:lstStyle/>
          <a:p>
            <a:pPr rtl="0"/>
            <a:fld id="{7B508428-0098-42D5-8B63-DF3BF208C611}" type="datetime1">
              <a:rPr lang="tr-TR" noProof="0" smtClean="0"/>
              <a:t>2.10.2023</a:t>
            </a:fld>
            <a:endParaRPr lang="tr-TR" noProof="0"/>
          </a:p>
        </p:txBody>
      </p:sp>
      <p:sp>
        <p:nvSpPr>
          <p:cNvPr id="5" name="Alt Bilgi Yer Tutucusu 4"/>
          <p:cNvSpPr>
            <a:spLocks noGrp="1"/>
          </p:cNvSpPr>
          <p:nvPr>
            <p:ph type="ftr" sz="quarter" idx="11"/>
          </p:nvPr>
        </p:nvSpPr>
        <p:spPr/>
        <p:txBody>
          <a:bodyPr rtlCol="0"/>
          <a:lstStyle/>
          <a:p>
            <a:pPr rtl="0"/>
            <a:endParaRPr lang="tr-TR" noProof="0"/>
          </a:p>
        </p:txBody>
      </p:sp>
      <p:sp>
        <p:nvSpPr>
          <p:cNvPr id="6" name="Slayt Numarası Yer Tutucusu 5"/>
          <p:cNvSpPr>
            <a:spLocks noGrp="1"/>
          </p:cNvSpPr>
          <p:nvPr>
            <p:ph type="sldNum" sz="quarter" idx="12"/>
          </p:nvPr>
        </p:nvSpPr>
        <p:spPr>
          <a:xfrm>
            <a:off x="9255346" y="2750337"/>
            <a:ext cx="1171888" cy="1356442"/>
          </a:xfrm>
        </p:spPr>
        <p:txBody>
          <a:bodyPr rtlCol="0"/>
          <a:lstStyle/>
          <a:p>
            <a:pPr rtl="0"/>
            <a:fld id="{6D22F896-40B5-4ADD-8801-0D06FADFA095}" type="slidenum">
              <a:rPr lang="tr-TR" noProof="0" smtClean="0"/>
              <a:t>‹#›</a:t>
            </a:fld>
            <a:endParaRPr lang="tr-TR" noProof="0"/>
          </a:p>
        </p:txBody>
      </p:sp>
    </p:spTree>
    <p:extLst>
      <p:ext uri="{BB962C8B-B14F-4D97-AF65-F5344CB8AC3E}">
        <p14:creationId xmlns:p14="http://schemas.microsoft.com/office/powerpoint/2010/main" val="1208465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Resim Yazısı İçeren Panoramik Resim">
    <p:spTree>
      <p:nvGrpSpPr>
        <p:cNvPr id="1" name=""/>
        <p:cNvGrpSpPr/>
        <p:nvPr/>
      </p:nvGrpSpPr>
      <p:grpSpPr>
        <a:xfrm>
          <a:off x="0" y="0"/>
          <a:ext cx="0" cy="0"/>
          <a:chOff x="0" y="0"/>
          <a:chExt cx="0" cy="0"/>
        </a:xfrm>
      </p:grpSpPr>
      <p:pic>
        <p:nvPicPr>
          <p:cNvPr id="8" name="Resim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Resim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Dikdörtgen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Dikdörtgen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p:cNvSpPr>
            <a:spLocks noGrp="1"/>
          </p:cNvSpPr>
          <p:nvPr>
            <p:ph type="title"/>
          </p:nvPr>
        </p:nvSpPr>
        <p:spPr>
          <a:xfrm>
            <a:off x="680322" y="4711616"/>
            <a:ext cx="9613859" cy="453051"/>
          </a:xfrm>
        </p:spPr>
        <p:txBody>
          <a:bodyPr rtlCol="0" anchor="b">
            <a:normAutofit/>
          </a:bodyPr>
          <a:lstStyle>
            <a:lvl1pPr>
              <a:defRPr sz="2400"/>
            </a:lvl1pPr>
          </a:lstStyle>
          <a:p>
            <a:pPr rtl="0"/>
            <a:r>
              <a:rPr lang="tr-TR" noProof="0" smtClean="0"/>
              <a:t>Asıl başlık stili için tıklatın</a:t>
            </a:r>
            <a:endParaRPr lang="tr-TR" noProof="0"/>
          </a:p>
        </p:txBody>
      </p:sp>
      <p:sp>
        <p:nvSpPr>
          <p:cNvPr id="3" name="Resim Yer Tutucusu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noProof="0" smtClean="0"/>
              <a:t>Resim eklemek için simgeyi tıklatın</a:t>
            </a:r>
            <a:endParaRPr lang="tr-TR" noProof="0"/>
          </a:p>
        </p:txBody>
      </p:sp>
      <p:sp>
        <p:nvSpPr>
          <p:cNvPr id="4" name="Metin Yer Tutucusu 3"/>
          <p:cNvSpPr>
            <a:spLocks noGrp="1"/>
          </p:cNvSpPr>
          <p:nvPr>
            <p:ph type="body" sz="half" idx="2"/>
          </p:nvPr>
        </p:nvSpPr>
        <p:spPr>
          <a:xfrm>
            <a:off x="680319" y="5169583"/>
            <a:ext cx="9613862" cy="622971"/>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noProof="0" smtClean="0"/>
              <a:t>Asıl metin stillerini düzenle</a:t>
            </a:r>
          </a:p>
        </p:txBody>
      </p:sp>
      <p:sp>
        <p:nvSpPr>
          <p:cNvPr id="5" name="Tarih Yer Tutucusu 4"/>
          <p:cNvSpPr>
            <a:spLocks noGrp="1"/>
          </p:cNvSpPr>
          <p:nvPr>
            <p:ph type="dt" sz="half" idx="10"/>
          </p:nvPr>
        </p:nvSpPr>
        <p:spPr/>
        <p:txBody>
          <a:bodyPr rtlCol="0"/>
          <a:lstStyle/>
          <a:p>
            <a:pPr rtl="0"/>
            <a:fld id="{BD9E8ED5-4C1C-4510-B510-2A868E2C100D}" type="datetime1">
              <a:rPr lang="tr-TR" noProof="0" smtClean="0"/>
              <a:t>2.10.2023</a:t>
            </a:fld>
            <a:endParaRPr lang="tr-TR" noProof="0"/>
          </a:p>
        </p:txBody>
      </p:sp>
      <p:sp>
        <p:nvSpPr>
          <p:cNvPr id="6" name="Alt Bilgi Yer Tutucusu 5"/>
          <p:cNvSpPr>
            <a:spLocks noGrp="1"/>
          </p:cNvSpPr>
          <p:nvPr>
            <p:ph type="ftr" sz="quarter" idx="11"/>
          </p:nvPr>
        </p:nvSpPr>
        <p:spPr/>
        <p:txBody>
          <a:bodyPr rtlCol="0"/>
          <a:lstStyle/>
          <a:p>
            <a:pPr rtl="0"/>
            <a:endParaRPr lang="tr-TR" noProof="0"/>
          </a:p>
        </p:txBody>
      </p:sp>
      <p:sp>
        <p:nvSpPr>
          <p:cNvPr id="7" name="Slayt Numarası Yer Tutucusu 6"/>
          <p:cNvSpPr>
            <a:spLocks noGrp="1"/>
          </p:cNvSpPr>
          <p:nvPr>
            <p:ph type="sldNum" sz="quarter" idx="12"/>
          </p:nvPr>
        </p:nvSpPr>
        <p:spPr>
          <a:xfrm>
            <a:off x="10729455" y="4711309"/>
            <a:ext cx="1154151" cy="1090789"/>
          </a:xfrm>
        </p:spPr>
        <p:txBody>
          <a:bodyPr rtlCol="0"/>
          <a:lstStyle/>
          <a:p>
            <a:pPr rtl="0"/>
            <a:fld id="{6D22F896-40B5-4ADD-8801-0D06FADFA095}" type="slidenum">
              <a:rPr lang="tr-TR" noProof="0" smtClean="0"/>
              <a:t>‹#›</a:t>
            </a:fld>
            <a:endParaRPr lang="tr-TR" noProof="0"/>
          </a:p>
        </p:txBody>
      </p:sp>
    </p:spTree>
    <p:extLst>
      <p:ext uri="{BB962C8B-B14F-4D97-AF65-F5344CB8AC3E}">
        <p14:creationId xmlns:p14="http://schemas.microsoft.com/office/powerpoint/2010/main" val="884332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Resim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Resim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Dikdörtgen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Dikdörtgen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p:cNvSpPr>
            <a:spLocks noGrp="1"/>
          </p:cNvSpPr>
          <p:nvPr>
            <p:ph type="title"/>
          </p:nvPr>
        </p:nvSpPr>
        <p:spPr>
          <a:xfrm>
            <a:off x="680322" y="609597"/>
            <a:ext cx="9613858" cy="3592750"/>
          </a:xfrm>
        </p:spPr>
        <p:txBody>
          <a:bodyPr rtlCol="0" anchor="ctr"/>
          <a:lstStyle>
            <a:lvl1pPr>
              <a:defRPr sz="3200"/>
            </a:lvl1pPr>
          </a:lstStyle>
          <a:p>
            <a:pPr rtl="0"/>
            <a:r>
              <a:rPr lang="tr-TR" noProof="0" smtClean="0"/>
              <a:t>Asıl başlık stili için tıklatın</a:t>
            </a:r>
            <a:endParaRPr lang="tr-TR" noProof="0"/>
          </a:p>
        </p:txBody>
      </p:sp>
      <p:sp>
        <p:nvSpPr>
          <p:cNvPr id="4" name="Metin Yer Tutucusu 3"/>
          <p:cNvSpPr>
            <a:spLocks noGrp="1"/>
          </p:cNvSpPr>
          <p:nvPr>
            <p:ph type="body" sz="half" idx="2"/>
          </p:nvPr>
        </p:nvSpPr>
        <p:spPr>
          <a:xfrm>
            <a:off x="680322" y="4711615"/>
            <a:ext cx="9613859" cy="1090789"/>
          </a:xfrm>
        </p:spPr>
        <p:txBody>
          <a:bodyPr rtlCol="0"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noProof="0" smtClean="0"/>
              <a:t>Asıl metin stillerini düzenle</a:t>
            </a:r>
          </a:p>
        </p:txBody>
      </p:sp>
      <p:sp>
        <p:nvSpPr>
          <p:cNvPr id="5" name="Tarih Yer Tutucusu 4"/>
          <p:cNvSpPr>
            <a:spLocks noGrp="1"/>
          </p:cNvSpPr>
          <p:nvPr>
            <p:ph type="dt" sz="half" idx="10"/>
          </p:nvPr>
        </p:nvSpPr>
        <p:spPr/>
        <p:txBody>
          <a:bodyPr rtlCol="0"/>
          <a:lstStyle/>
          <a:p>
            <a:pPr rtl="0"/>
            <a:fld id="{E935094F-7FC7-426E-BB9C-657F813EE5A7}" type="datetime1">
              <a:rPr lang="tr-TR" noProof="0" smtClean="0"/>
              <a:t>2.10.2023</a:t>
            </a:fld>
            <a:endParaRPr lang="tr-TR" noProof="0"/>
          </a:p>
        </p:txBody>
      </p:sp>
      <p:sp>
        <p:nvSpPr>
          <p:cNvPr id="6" name="Alt Bilgi Yer Tutucusu 5"/>
          <p:cNvSpPr>
            <a:spLocks noGrp="1"/>
          </p:cNvSpPr>
          <p:nvPr>
            <p:ph type="ftr" sz="quarter" idx="11"/>
          </p:nvPr>
        </p:nvSpPr>
        <p:spPr/>
        <p:txBody>
          <a:bodyPr rtlCol="0"/>
          <a:lstStyle/>
          <a:p>
            <a:pPr rtl="0"/>
            <a:endParaRPr lang="tr-TR" noProof="0"/>
          </a:p>
        </p:txBody>
      </p:sp>
      <p:sp>
        <p:nvSpPr>
          <p:cNvPr id="7" name="Slayt Numarası Yer Tutucusu 6"/>
          <p:cNvSpPr>
            <a:spLocks noGrp="1"/>
          </p:cNvSpPr>
          <p:nvPr>
            <p:ph type="sldNum" sz="quarter" idx="12"/>
          </p:nvPr>
        </p:nvSpPr>
        <p:spPr>
          <a:xfrm>
            <a:off x="10729455" y="4711615"/>
            <a:ext cx="1154151" cy="1090789"/>
          </a:xfrm>
        </p:spPr>
        <p:txBody>
          <a:bodyPr rtlCol="0"/>
          <a:lstStyle/>
          <a:p>
            <a:pPr rtl="0"/>
            <a:fld id="{6D22F896-40B5-4ADD-8801-0D06FADFA095}" type="slidenum">
              <a:rPr lang="tr-TR" noProof="0" smtClean="0"/>
              <a:t>‹#›</a:t>
            </a:fld>
            <a:endParaRPr lang="tr-TR" noProof="0"/>
          </a:p>
        </p:txBody>
      </p:sp>
    </p:spTree>
    <p:extLst>
      <p:ext uri="{BB962C8B-B14F-4D97-AF65-F5344CB8AC3E}">
        <p14:creationId xmlns:p14="http://schemas.microsoft.com/office/powerpoint/2010/main" val="2524452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Resim 10"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3" name="Resim 12"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4" name="Dikdörtgen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Dikdörtgen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p:cNvSpPr>
            <a:spLocks noGrp="1"/>
          </p:cNvSpPr>
          <p:nvPr>
            <p:ph type="title"/>
          </p:nvPr>
        </p:nvSpPr>
        <p:spPr>
          <a:xfrm>
            <a:off x="1127856" y="609598"/>
            <a:ext cx="8718877" cy="3036061"/>
          </a:xfrm>
        </p:spPr>
        <p:txBody>
          <a:bodyPr rtlCol="0" anchor="ctr"/>
          <a:lstStyle>
            <a:lvl1pPr>
              <a:defRPr sz="3200"/>
            </a:lvl1pPr>
          </a:lstStyle>
          <a:p>
            <a:pPr rtl="0"/>
            <a:r>
              <a:rPr lang="tr-TR" noProof="0" smtClean="0"/>
              <a:t>Asıl başlık stili için tıklatın</a:t>
            </a:r>
            <a:endParaRPr lang="tr-TR" noProof="0"/>
          </a:p>
        </p:txBody>
      </p:sp>
      <p:sp>
        <p:nvSpPr>
          <p:cNvPr id="12" name="Metin Yer Tutucusu 3"/>
          <p:cNvSpPr>
            <a:spLocks noGrp="1"/>
          </p:cNvSpPr>
          <p:nvPr>
            <p:ph type="body" sz="half" idx="13"/>
          </p:nvPr>
        </p:nvSpPr>
        <p:spPr>
          <a:xfrm>
            <a:off x="1402288" y="3653379"/>
            <a:ext cx="8156579" cy="548968"/>
          </a:xfrm>
        </p:spPr>
        <p:txBody>
          <a:bodyPr rtlCol="0"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noProof="0" smtClean="0"/>
              <a:t>Asıl metin stillerini düzenle</a:t>
            </a:r>
          </a:p>
        </p:txBody>
      </p:sp>
      <p:sp>
        <p:nvSpPr>
          <p:cNvPr id="4" name="Metin Yer Tutucusu 3"/>
          <p:cNvSpPr>
            <a:spLocks noGrp="1"/>
          </p:cNvSpPr>
          <p:nvPr>
            <p:ph type="body" sz="half" idx="2"/>
          </p:nvPr>
        </p:nvSpPr>
        <p:spPr>
          <a:xfrm>
            <a:off x="680322" y="4711615"/>
            <a:ext cx="9613859" cy="1090789"/>
          </a:xfrm>
        </p:spPr>
        <p:txBody>
          <a:bodyPr rtlCol="0"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noProof="0" smtClean="0"/>
              <a:t>Asıl metin stillerini düzenle</a:t>
            </a:r>
          </a:p>
        </p:txBody>
      </p:sp>
      <p:sp>
        <p:nvSpPr>
          <p:cNvPr id="5" name="Tarih Yer Tutucusu 4"/>
          <p:cNvSpPr>
            <a:spLocks noGrp="1"/>
          </p:cNvSpPr>
          <p:nvPr>
            <p:ph type="dt" sz="half" idx="10"/>
          </p:nvPr>
        </p:nvSpPr>
        <p:spPr/>
        <p:txBody>
          <a:bodyPr rtlCol="0"/>
          <a:lstStyle/>
          <a:p>
            <a:pPr rtl="0"/>
            <a:fld id="{F6F4F652-5410-47BB-AC9C-C7E744545993}" type="datetime1">
              <a:rPr lang="tr-TR" noProof="0" smtClean="0"/>
              <a:t>2.10.2023</a:t>
            </a:fld>
            <a:endParaRPr lang="tr-TR" noProof="0"/>
          </a:p>
        </p:txBody>
      </p:sp>
      <p:sp>
        <p:nvSpPr>
          <p:cNvPr id="6" name="Alt Bilgi Yer Tutucusu 5"/>
          <p:cNvSpPr>
            <a:spLocks noGrp="1"/>
          </p:cNvSpPr>
          <p:nvPr>
            <p:ph type="ftr" sz="quarter" idx="11"/>
          </p:nvPr>
        </p:nvSpPr>
        <p:spPr/>
        <p:txBody>
          <a:bodyPr rtlCol="0"/>
          <a:lstStyle/>
          <a:p>
            <a:pPr rtl="0"/>
            <a:endParaRPr lang="tr-TR" noProof="0"/>
          </a:p>
        </p:txBody>
      </p:sp>
      <p:sp>
        <p:nvSpPr>
          <p:cNvPr id="7" name="Slayt Numarası Yer Tutucusu 6"/>
          <p:cNvSpPr>
            <a:spLocks noGrp="1"/>
          </p:cNvSpPr>
          <p:nvPr>
            <p:ph type="sldNum" sz="quarter" idx="12"/>
          </p:nvPr>
        </p:nvSpPr>
        <p:spPr>
          <a:xfrm>
            <a:off x="10729455" y="4709925"/>
            <a:ext cx="1154151" cy="1090789"/>
          </a:xfrm>
        </p:spPr>
        <p:txBody>
          <a:bodyPr rtlCol="0"/>
          <a:lstStyle/>
          <a:p>
            <a:pPr rtl="0"/>
            <a:fld id="{6D22F896-40B5-4ADD-8801-0D06FADFA095}" type="slidenum">
              <a:rPr lang="tr-TR" noProof="0" smtClean="0"/>
              <a:t>‹#›</a:t>
            </a:fld>
            <a:endParaRPr lang="tr-TR" noProof="0"/>
          </a:p>
        </p:txBody>
      </p:sp>
      <p:sp>
        <p:nvSpPr>
          <p:cNvPr id="16" name="Metin Kutusu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tr-TR" sz="7200" noProof="0">
                <a:solidFill>
                  <a:schemeClr val="tx1"/>
                </a:solidFill>
                <a:effectLst/>
              </a:rPr>
              <a:t>“</a:t>
            </a:r>
          </a:p>
        </p:txBody>
      </p:sp>
      <p:sp>
        <p:nvSpPr>
          <p:cNvPr id="17" name="Metin Kutusu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tr-TR" sz="7200" noProof="0">
                <a:solidFill>
                  <a:schemeClr val="tx1"/>
                </a:solidFill>
                <a:effectLst/>
              </a:rPr>
              <a:t>”</a:t>
            </a:r>
          </a:p>
        </p:txBody>
      </p:sp>
    </p:spTree>
    <p:extLst>
      <p:ext uri="{BB962C8B-B14F-4D97-AF65-F5344CB8AC3E}">
        <p14:creationId xmlns:p14="http://schemas.microsoft.com/office/powerpoint/2010/main" val="1721769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d Kartı">
    <p:spTree>
      <p:nvGrpSpPr>
        <p:cNvPr id="1" name=""/>
        <p:cNvGrpSpPr/>
        <p:nvPr/>
      </p:nvGrpSpPr>
      <p:grpSpPr>
        <a:xfrm>
          <a:off x="0" y="0"/>
          <a:ext cx="0" cy="0"/>
          <a:chOff x="0" y="0"/>
          <a:chExt cx="0" cy="0"/>
        </a:xfrm>
      </p:grpSpPr>
      <p:pic>
        <p:nvPicPr>
          <p:cNvPr id="9" name="Resim 8"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0" name="Resim 9"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1" name="Dikdörtgen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Dikdörtgen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p:cNvSpPr>
            <a:spLocks noGrp="1"/>
          </p:cNvSpPr>
          <p:nvPr>
            <p:ph type="title"/>
          </p:nvPr>
        </p:nvSpPr>
        <p:spPr>
          <a:xfrm>
            <a:off x="680319" y="4711615"/>
            <a:ext cx="9613862" cy="588535"/>
          </a:xfrm>
        </p:spPr>
        <p:txBody>
          <a:bodyPr rtlCol="0" anchor="b"/>
          <a:lstStyle>
            <a:lvl1pPr>
              <a:defRPr sz="3200"/>
            </a:lvl1pPr>
          </a:lstStyle>
          <a:p>
            <a:pPr rtl="0"/>
            <a:r>
              <a:rPr lang="tr-TR" noProof="0" smtClean="0"/>
              <a:t>Asıl başlık stili için tıklatın</a:t>
            </a:r>
            <a:endParaRPr lang="tr-TR" noProof="0"/>
          </a:p>
        </p:txBody>
      </p:sp>
      <p:sp>
        <p:nvSpPr>
          <p:cNvPr id="4" name="Metin Yer Tutucusu 3"/>
          <p:cNvSpPr>
            <a:spLocks noGrp="1"/>
          </p:cNvSpPr>
          <p:nvPr>
            <p:ph type="body" sz="half" idx="2"/>
          </p:nvPr>
        </p:nvSpPr>
        <p:spPr>
          <a:xfrm>
            <a:off x="680320" y="5300149"/>
            <a:ext cx="9613862" cy="502255"/>
          </a:xfrm>
        </p:spPr>
        <p:txBody>
          <a:bodyPr rtlCol="0"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noProof="0" smtClean="0"/>
              <a:t>Asıl metin stillerini düzenle</a:t>
            </a:r>
          </a:p>
        </p:txBody>
      </p:sp>
      <p:sp>
        <p:nvSpPr>
          <p:cNvPr id="5" name="Tarih Yer Tutucusu 4"/>
          <p:cNvSpPr>
            <a:spLocks noGrp="1"/>
          </p:cNvSpPr>
          <p:nvPr>
            <p:ph type="dt" sz="half" idx="10"/>
          </p:nvPr>
        </p:nvSpPr>
        <p:spPr/>
        <p:txBody>
          <a:bodyPr rtlCol="0"/>
          <a:lstStyle/>
          <a:p>
            <a:pPr rtl="0"/>
            <a:fld id="{56BC18A7-F652-4793-99EE-5967FAC35156}" type="datetime1">
              <a:rPr lang="tr-TR" noProof="0" smtClean="0"/>
              <a:t>2.10.2023</a:t>
            </a:fld>
            <a:endParaRPr lang="tr-TR" noProof="0"/>
          </a:p>
        </p:txBody>
      </p:sp>
      <p:sp>
        <p:nvSpPr>
          <p:cNvPr id="6" name="Alt Bilgi Yer Tutucusu 5"/>
          <p:cNvSpPr>
            <a:spLocks noGrp="1"/>
          </p:cNvSpPr>
          <p:nvPr>
            <p:ph type="ftr" sz="quarter" idx="11"/>
          </p:nvPr>
        </p:nvSpPr>
        <p:spPr/>
        <p:txBody>
          <a:bodyPr rtlCol="0"/>
          <a:lstStyle/>
          <a:p>
            <a:pPr rtl="0"/>
            <a:endParaRPr lang="tr-TR" noProof="0"/>
          </a:p>
        </p:txBody>
      </p:sp>
      <p:sp>
        <p:nvSpPr>
          <p:cNvPr id="7" name="Slayt Numarası Yer Tutucusu 6"/>
          <p:cNvSpPr>
            <a:spLocks noGrp="1"/>
          </p:cNvSpPr>
          <p:nvPr>
            <p:ph type="sldNum" sz="quarter" idx="12"/>
          </p:nvPr>
        </p:nvSpPr>
        <p:spPr>
          <a:xfrm>
            <a:off x="10729455" y="4709925"/>
            <a:ext cx="1154151" cy="1090789"/>
          </a:xfrm>
        </p:spPr>
        <p:txBody>
          <a:bodyPr rtlCol="0"/>
          <a:lstStyle/>
          <a:p>
            <a:pPr rtl="0"/>
            <a:fld id="{6D22F896-40B5-4ADD-8801-0D06FADFA095}" type="slidenum">
              <a:rPr lang="tr-TR" noProof="0" smtClean="0"/>
              <a:t>‹#›</a:t>
            </a:fld>
            <a:endParaRPr lang="tr-TR" noProof="0"/>
          </a:p>
        </p:txBody>
      </p:sp>
    </p:spTree>
    <p:extLst>
      <p:ext uri="{BB962C8B-B14F-4D97-AF65-F5344CB8AC3E}">
        <p14:creationId xmlns:p14="http://schemas.microsoft.com/office/powerpoint/2010/main" val="1990140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Resim 12"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4" name="Resim 13"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6" name="Dikdörtgen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Dikdörtgen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Başlık 1"/>
          <p:cNvSpPr>
            <a:spLocks noGrp="1"/>
          </p:cNvSpPr>
          <p:nvPr>
            <p:ph type="title"/>
          </p:nvPr>
        </p:nvSpPr>
        <p:spPr>
          <a:xfrm>
            <a:off x="669222" y="753228"/>
            <a:ext cx="9624960" cy="1080938"/>
          </a:xfrm>
        </p:spPr>
        <p:txBody>
          <a:bodyPr rtlCol="0"/>
          <a:lstStyle/>
          <a:p>
            <a:pPr rtl="0"/>
            <a:r>
              <a:rPr lang="tr-TR" noProof="0" smtClean="0"/>
              <a:t>Asıl başlık stili için tıklatın</a:t>
            </a:r>
            <a:endParaRPr lang="tr-TR" noProof="0"/>
          </a:p>
        </p:txBody>
      </p:sp>
      <p:sp>
        <p:nvSpPr>
          <p:cNvPr id="7" name="Metin Yer Tutucusu 2"/>
          <p:cNvSpPr>
            <a:spLocks noGrp="1"/>
          </p:cNvSpPr>
          <p:nvPr>
            <p:ph type="body" idx="1"/>
          </p:nvPr>
        </p:nvSpPr>
        <p:spPr>
          <a:xfrm>
            <a:off x="660946" y="2336873"/>
            <a:ext cx="3070034" cy="576262"/>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smtClean="0"/>
              <a:t>Asıl metin stillerini düzenle</a:t>
            </a:r>
          </a:p>
        </p:txBody>
      </p:sp>
      <p:sp>
        <p:nvSpPr>
          <p:cNvPr id="8" name="Metin Yer Tutucusu 3"/>
          <p:cNvSpPr>
            <a:spLocks noGrp="1"/>
          </p:cNvSpPr>
          <p:nvPr>
            <p:ph type="body" sz="half" idx="15"/>
          </p:nvPr>
        </p:nvSpPr>
        <p:spPr>
          <a:xfrm>
            <a:off x="680322" y="3022673"/>
            <a:ext cx="3049702" cy="2913513"/>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noProof="0" smtClean="0"/>
              <a:t>Asıl metin stillerini düzenle</a:t>
            </a:r>
          </a:p>
        </p:txBody>
      </p:sp>
      <p:sp>
        <p:nvSpPr>
          <p:cNvPr id="9" name="Metin Yer Tutucusu 4"/>
          <p:cNvSpPr>
            <a:spLocks noGrp="1"/>
          </p:cNvSpPr>
          <p:nvPr>
            <p:ph type="body" sz="quarter" idx="3"/>
          </p:nvPr>
        </p:nvSpPr>
        <p:spPr>
          <a:xfrm>
            <a:off x="3956025" y="2336873"/>
            <a:ext cx="3063240" cy="576262"/>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smtClean="0"/>
              <a:t>Asıl metin stillerini düzenle</a:t>
            </a:r>
          </a:p>
        </p:txBody>
      </p:sp>
      <p:sp>
        <p:nvSpPr>
          <p:cNvPr id="10" name="Metin Yer Tutucusu 3"/>
          <p:cNvSpPr>
            <a:spLocks noGrp="1"/>
          </p:cNvSpPr>
          <p:nvPr>
            <p:ph type="body" sz="half" idx="16"/>
          </p:nvPr>
        </p:nvSpPr>
        <p:spPr>
          <a:xfrm>
            <a:off x="3945470" y="3022673"/>
            <a:ext cx="3063240" cy="2913513"/>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noProof="0" smtClean="0"/>
              <a:t>Asıl metin stillerini düzenle</a:t>
            </a:r>
          </a:p>
        </p:txBody>
      </p:sp>
      <p:sp>
        <p:nvSpPr>
          <p:cNvPr id="11" name="Metin Yer Tutucusu 4"/>
          <p:cNvSpPr>
            <a:spLocks noGrp="1"/>
          </p:cNvSpPr>
          <p:nvPr>
            <p:ph type="body" sz="quarter" idx="13"/>
          </p:nvPr>
        </p:nvSpPr>
        <p:spPr>
          <a:xfrm>
            <a:off x="7224156" y="2336873"/>
            <a:ext cx="3070025" cy="576262"/>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smtClean="0"/>
              <a:t>Asıl metin stillerini düzenle</a:t>
            </a:r>
          </a:p>
        </p:txBody>
      </p:sp>
      <p:sp>
        <p:nvSpPr>
          <p:cNvPr id="12" name="Metin Yer Tutucusu 3"/>
          <p:cNvSpPr>
            <a:spLocks noGrp="1"/>
          </p:cNvSpPr>
          <p:nvPr>
            <p:ph type="body" sz="half" idx="17"/>
          </p:nvPr>
        </p:nvSpPr>
        <p:spPr>
          <a:xfrm>
            <a:off x="7224156" y="3022673"/>
            <a:ext cx="3070025" cy="2913513"/>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noProof="0" smtClean="0"/>
              <a:t>Asıl metin stillerini düzenle</a:t>
            </a:r>
          </a:p>
        </p:txBody>
      </p:sp>
      <p:sp>
        <p:nvSpPr>
          <p:cNvPr id="3" name="Tarih Yer Tutucusu 2"/>
          <p:cNvSpPr>
            <a:spLocks noGrp="1"/>
          </p:cNvSpPr>
          <p:nvPr>
            <p:ph type="dt" sz="half" idx="10"/>
          </p:nvPr>
        </p:nvSpPr>
        <p:spPr/>
        <p:txBody>
          <a:bodyPr rtlCol="0"/>
          <a:lstStyle/>
          <a:p>
            <a:pPr rtl="0"/>
            <a:fld id="{786CD79E-2C02-40DB-81A7-C2D905DEC0D8}" type="datetime1">
              <a:rPr lang="tr-TR" noProof="0" smtClean="0"/>
              <a:t>2.10.2023</a:t>
            </a:fld>
            <a:endParaRPr lang="tr-TR" noProof="0"/>
          </a:p>
        </p:txBody>
      </p:sp>
      <p:sp>
        <p:nvSpPr>
          <p:cNvPr id="4" name="Alt Bilgi Yer Tutucusu 3"/>
          <p:cNvSpPr>
            <a:spLocks noGrp="1"/>
          </p:cNvSpPr>
          <p:nvPr>
            <p:ph type="ftr" sz="quarter" idx="11"/>
          </p:nvPr>
        </p:nvSpPr>
        <p:spPr/>
        <p:txBody>
          <a:bodyPr rtlCol="0"/>
          <a:lstStyle/>
          <a:p>
            <a:pPr rtl="0"/>
            <a:endParaRPr lang="tr-TR" noProof="0"/>
          </a:p>
        </p:txBody>
      </p:sp>
      <p:sp>
        <p:nvSpPr>
          <p:cNvPr id="5" name="Slayt Numarası Yer Tutucusu 4"/>
          <p:cNvSpPr>
            <a:spLocks noGrp="1"/>
          </p:cNvSpPr>
          <p:nvPr>
            <p:ph type="sldNum" sz="quarter" idx="12"/>
          </p:nvPr>
        </p:nvSpPr>
        <p:spPr/>
        <p:txBody>
          <a:bodyPr rtlCol="0"/>
          <a:lstStyle/>
          <a:p>
            <a:pPr rtl="0"/>
            <a:fld id="{6D22F896-40B5-4ADD-8801-0D06FADFA095}" type="slidenum">
              <a:rPr lang="tr-TR" noProof="0" smtClean="0"/>
              <a:t>‹#›</a:t>
            </a:fld>
            <a:endParaRPr lang="tr-TR" noProof="0"/>
          </a:p>
        </p:txBody>
      </p:sp>
    </p:spTree>
    <p:extLst>
      <p:ext uri="{BB962C8B-B14F-4D97-AF65-F5344CB8AC3E}">
        <p14:creationId xmlns:p14="http://schemas.microsoft.com/office/powerpoint/2010/main" val="451026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5" name="Resim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Resim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Dikdörtgen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Dikdörtgen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Başlık 1"/>
          <p:cNvSpPr>
            <a:spLocks noGrp="1"/>
          </p:cNvSpPr>
          <p:nvPr>
            <p:ph type="title"/>
          </p:nvPr>
        </p:nvSpPr>
        <p:spPr>
          <a:xfrm>
            <a:off x="680322" y="753228"/>
            <a:ext cx="9613860" cy="1080938"/>
          </a:xfrm>
        </p:spPr>
        <p:txBody>
          <a:bodyPr rtlCol="0"/>
          <a:lstStyle/>
          <a:p>
            <a:pPr rtl="0"/>
            <a:r>
              <a:rPr lang="tr-TR" noProof="0" smtClean="0"/>
              <a:t>Asıl başlık stili için tıklatın</a:t>
            </a:r>
            <a:endParaRPr lang="tr-TR" noProof="0"/>
          </a:p>
        </p:txBody>
      </p:sp>
      <p:sp>
        <p:nvSpPr>
          <p:cNvPr id="19" name="Metin Yer Tutucusu 2"/>
          <p:cNvSpPr>
            <a:spLocks noGrp="1"/>
          </p:cNvSpPr>
          <p:nvPr>
            <p:ph type="body" idx="1"/>
          </p:nvPr>
        </p:nvSpPr>
        <p:spPr>
          <a:xfrm>
            <a:off x="680318" y="4297503"/>
            <a:ext cx="3049705" cy="576262"/>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smtClean="0"/>
              <a:t>Asıl metin stillerini düzenle</a:t>
            </a:r>
          </a:p>
        </p:txBody>
      </p:sp>
      <p:sp>
        <p:nvSpPr>
          <p:cNvPr id="20" name="Resim Yer Tutucusu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tr-TR" noProof="0" smtClean="0"/>
              <a:t>Resim eklemek için simgeyi tıklatın</a:t>
            </a:r>
            <a:endParaRPr lang="tr-TR" noProof="0"/>
          </a:p>
        </p:txBody>
      </p:sp>
      <p:sp>
        <p:nvSpPr>
          <p:cNvPr id="21" name="Metin Yer Tutucusu 3"/>
          <p:cNvSpPr>
            <a:spLocks noGrp="1"/>
          </p:cNvSpPr>
          <p:nvPr>
            <p:ph type="body" sz="half" idx="18"/>
          </p:nvPr>
        </p:nvSpPr>
        <p:spPr>
          <a:xfrm>
            <a:off x="680318" y="4873765"/>
            <a:ext cx="3049705" cy="106242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noProof="0" smtClean="0"/>
              <a:t>Asıl metin stillerini düzenle</a:t>
            </a:r>
          </a:p>
        </p:txBody>
      </p:sp>
      <p:sp>
        <p:nvSpPr>
          <p:cNvPr id="22" name="Metin Yer Tutucusu 4"/>
          <p:cNvSpPr>
            <a:spLocks noGrp="1"/>
          </p:cNvSpPr>
          <p:nvPr>
            <p:ph type="body" sz="quarter" idx="3"/>
          </p:nvPr>
        </p:nvSpPr>
        <p:spPr>
          <a:xfrm>
            <a:off x="3945471" y="4297503"/>
            <a:ext cx="3063240" cy="576262"/>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smtClean="0"/>
              <a:t>Asıl metin stillerini düzenle</a:t>
            </a:r>
          </a:p>
        </p:txBody>
      </p:sp>
      <p:sp>
        <p:nvSpPr>
          <p:cNvPr id="23" name="Resim Yer Tutucusu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tr-TR" noProof="0" smtClean="0"/>
              <a:t>Resim eklemek için simgeyi tıklatın</a:t>
            </a:r>
            <a:endParaRPr lang="tr-TR" noProof="0"/>
          </a:p>
        </p:txBody>
      </p:sp>
      <p:sp>
        <p:nvSpPr>
          <p:cNvPr id="24" name="Metin Yer Tutucusu 3"/>
          <p:cNvSpPr>
            <a:spLocks noGrp="1"/>
          </p:cNvSpPr>
          <p:nvPr>
            <p:ph type="body" sz="half" idx="19"/>
          </p:nvPr>
        </p:nvSpPr>
        <p:spPr>
          <a:xfrm>
            <a:off x="3944117" y="4873764"/>
            <a:ext cx="3067297" cy="106242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noProof="0" smtClean="0"/>
              <a:t>Asıl metin stillerini düzenle</a:t>
            </a:r>
          </a:p>
        </p:txBody>
      </p:sp>
      <p:sp>
        <p:nvSpPr>
          <p:cNvPr id="25" name="Metin Yer Tutucusu 4"/>
          <p:cNvSpPr>
            <a:spLocks noGrp="1"/>
          </p:cNvSpPr>
          <p:nvPr>
            <p:ph type="body" sz="quarter" idx="13"/>
          </p:nvPr>
        </p:nvSpPr>
        <p:spPr>
          <a:xfrm>
            <a:off x="7230678" y="4297503"/>
            <a:ext cx="3063505" cy="576262"/>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smtClean="0"/>
              <a:t>Asıl metin stillerini düzenle</a:t>
            </a:r>
          </a:p>
        </p:txBody>
      </p:sp>
      <p:sp>
        <p:nvSpPr>
          <p:cNvPr id="26" name="Resim Yer Tutucusu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tr-TR" noProof="0" smtClean="0"/>
              <a:t>Resim eklemek için simgeyi tıklatın</a:t>
            </a:r>
            <a:endParaRPr lang="tr-TR" noProof="0"/>
          </a:p>
        </p:txBody>
      </p:sp>
      <p:sp>
        <p:nvSpPr>
          <p:cNvPr id="27" name="Metin Yer Tutucusu 3"/>
          <p:cNvSpPr>
            <a:spLocks noGrp="1"/>
          </p:cNvSpPr>
          <p:nvPr>
            <p:ph type="body" sz="half" idx="20"/>
          </p:nvPr>
        </p:nvSpPr>
        <p:spPr>
          <a:xfrm>
            <a:off x="7230553" y="4873762"/>
            <a:ext cx="3067563" cy="106242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noProof="0" smtClean="0"/>
              <a:t>Asıl metin stillerini düzenle</a:t>
            </a:r>
          </a:p>
        </p:txBody>
      </p:sp>
      <p:sp>
        <p:nvSpPr>
          <p:cNvPr id="3" name="Tarih Yer Tutucusu 2"/>
          <p:cNvSpPr>
            <a:spLocks noGrp="1"/>
          </p:cNvSpPr>
          <p:nvPr>
            <p:ph type="dt" sz="half" idx="10"/>
          </p:nvPr>
        </p:nvSpPr>
        <p:spPr/>
        <p:txBody>
          <a:bodyPr rtlCol="0"/>
          <a:lstStyle/>
          <a:p>
            <a:pPr rtl="0"/>
            <a:fld id="{67F2CD9B-AE9D-4F36-83B2-16AAA888C55F}" type="datetime1">
              <a:rPr lang="tr-TR" noProof="0" smtClean="0"/>
              <a:t>2.10.2023</a:t>
            </a:fld>
            <a:endParaRPr lang="tr-TR" noProof="0"/>
          </a:p>
        </p:txBody>
      </p:sp>
      <p:sp>
        <p:nvSpPr>
          <p:cNvPr id="4" name="Alt Bilgi Yer Tutucusu 3"/>
          <p:cNvSpPr>
            <a:spLocks noGrp="1"/>
          </p:cNvSpPr>
          <p:nvPr>
            <p:ph type="ftr" sz="quarter" idx="11"/>
          </p:nvPr>
        </p:nvSpPr>
        <p:spPr/>
        <p:txBody>
          <a:bodyPr rtlCol="0"/>
          <a:lstStyle/>
          <a:p>
            <a:pPr rtl="0"/>
            <a:endParaRPr lang="tr-TR" noProof="0"/>
          </a:p>
        </p:txBody>
      </p:sp>
      <p:sp>
        <p:nvSpPr>
          <p:cNvPr id="5" name="Slayt Numarası Yer Tutucusu 4"/>
          <p:cNvSpPr>
            <a:spLocks noGrp="1"/>
          </p:cNvSpPr>
          <p:nvPr>
            <p:ph type="sldNum" sz="quarter" idx="12"/>
          </p:nvPr>
        </p:nvSpPr>
        <p:spPr/>
        <p:txBody>
          <a:bodyPr rtlCol="0"/>
          <a:lstStyle/>
          <a:p>
            <a:pPr rtl="0"/>
            <a:fld id="{6D22F896-40B5-4ADD-8801-0D06FADFA095}" type="slidenum">
              <a:rPr lang="tr-TR" noProof="0" smtClean="0"/>
              <a:t>‹#›</a:t>
            </a:fld>
            <a:endParaRPr lang="tr-TR" noProof="0"/>
          </a:p>
        </p:txBody>
      </p:sp>
    </p:spTree>
    <p:extLst>
      <p:ext uri="{BB962C8B-B14F-4D97-AF65-F5344CB8AC3E}">
        <p14:creationId xmlns:p14="http://schemas.microsoft.com/office/powerpoint/2010/main" val="2897522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7" name="Resim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8" name="Resim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9" name="Dikdörtgen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Dikdörtgen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p:cNvSpPr>
            <a:spLocks noGrp="1"/>
          </p:cNvSpPr>
          <p:nvPr>
            <p:ph type="title"/>
          </p:nvPr>
        </p:nvSpPr>
        <p:spPr/>
        <p:txBody>
          <a:bodyPr rtlCol="0"/>
          <a:lstStyle>
            <a:lvl1pPr algn="r">
              <a:defRPr/>
            </a:lvl1pPr>
          </a:lstStyle>
          <a:p>
            <a:pPr rtl="0"/>
            <a:r>
              <a:rPr lang="tr-TR" noProof="0" smtClean="0"/>
              <a:t>Asıl başlık stili için tıklatın</a:t>
            </a:r>
            <a:endParaRPr lang="tr-TR" noProof="0"/>
          </a:p>
        </p:txBody>
      </p:sp>
      <p:sp>
        <p:nvSpPr>
          <p:cNvPr id="3" name="Dikey Metin Yer Tutucusu 2"/>
          <p:cNvSpPr>
            <a:spLocks noGrp="1"/>
          </p:cNvSpPr>
          <p:nvPr>
            <p:ph type="body" orient="vert" idx="1"/>
          </p:nvPr>
        </p:nvSpPr>
        <p:spPr/>
        <p:txBody>
          <a:bodyPr vert="eaVert" rtlCol="0"/>
          <a:lstStyle/>
          <a:p>
            <a:pPr lvl="0" rtl="0"/>
            <a:r>
              <a:rPr lang="tr-TR" noProof="0" smtClean="0"/>
              <a:t>Asıl metin stillerini düzenle</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a:p>
        </p:txBody>
      </p:sp>
      <p:sp>
        <p:nvSpPr>
          <p:cNvPr id="4" name="Tarih Yer Tutucusu 3"/>
          <p:cNvSpPr>
            <a:spLocks noGrp="1"/>
          </p:cNvSpPr>
          <p:nvPr>
            <p:ph type="dt" sz="half" idx="10"/>
          </p:nvPr>
        </p:nvSpPr>
        <p:spPr/>
        <p:txBody>
          <a:bodyPr rtlCol="0"/>
          <a:lstStyle/>
          <a:p>
            <a:pPr rtl="0"/>
            <a:fld id="{AB7CD1A6-CC97-4245-BC07-27DFC2A1AD66}" type="datetime1">
              <a:rPr lang="tr-TR" noProof="0" smtClean="0"/>
              <a:t>2.10.2023</a:t>
            </a:fld>
            <a:endParaRPr lang="tr-TR" noProof="0"/>
          </a:p>
        </p:txBody>
      </p:sp>
      <p:sp>
        <p:nvSpPr>
          <p:cNvPr id="5" name="Alt Bilgi Yer Tutucusu 4"/>
          <p:cNvSpPr>
            <a:spLocks noGrp="1"/>
          </p:cNvSpPr>
          <p:nvPr>
            <p:ph type="ftr" sz="quarter" idx="11"/>
          </p:nvPr>
        </p:nvSpPr>
        <p:spPr/>
        <p:txBody>
          <a:bodyPr rtlCol="0"/>
          <a:lstStyle/>
          <a:p>
            <a:pPr rtl="0"/>
            <a:endParaRPr lang="tr-TR" noProof="0"/>
          </a:p>
        </p:txBody>
      </p:sp>
      <p:sp>
        <p:nvSpPr>
          <p:cNvPr id="6" name="Slayt Numarası Yer Tutucusu 5"/>
          <p:cNvSpPr>
            <a:spLocks noGrp="1"/>
          </p:cNvSpPr>
          <p:nvPr>
            <p:ph type="sldNum" sz="quarter" idx="12"/>
          </p:nvPr>
        </p:nvSpPr>
        <p:spPr/>
        <p:txBody>
          <a:bodyPr rtlCol="0"/>
          <a:lstStyle/>
          <a:p>
            <a:pPr rtl="0"/>
            <a:fld id="{6D22F896-40B5-4ADD-8801-0D06FADFA095}" type="slidenum">
              <a:rPr lang="tr-TR" noProof="0" smtClean="0"/>
              <a:t>‹#›</a:t>
            </a:fld>
            <a:endParaRPr lang="tr-TR" noProof="0"/>
          </a:p>
        </p:txBody>
      </p:sp>
    </p:spTree>
    <p:extLst>
      <p:ext uri="{BB962C8B-B14F-4D97-AF65-F5344CB8AC3E}">
        <p14:creationId xmlns:p14="http://schemas.microsoft.com/office/powerpoint/2010/main" val="3443469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Dikdörtgen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ikdörtgen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ikey Başlık 1"/>
          <p:cNvSpPr>
            <a:spLocks noGrp="1"/>
          </p:cNvSpPr>
          <p:nvPr>
            <p:ph type="title" orient="vert"/>
          </p:nvPr>
        </p:nvSpPr>
        <p:spPr>
          <a:xfrm>
            <a:off x="10129231" y="609597"/>
            <a:ext cx="1073802" cy="4353760"/>
          </a:xfrm>
        </p:spPr>
        <p:txBody>
          <a:bodyPr vert="eaVert" rtlCol="0"/>
          <a:lstStyle/>
          <a:p>
            <a:pPr rtl="0"/>
            <a:r>
              <a:rPr lang="tr-TR" noProof="0" smtClean="0"/>
              <a:t>Asıl başlık stili için tıklatın</a:t>
            </a:r>
            <a:endParaRPr lang="tr-TR" noProof="0"/>
          </a:p>
        </p:txBody>
      </p:sp>
      <p:sp>
        <p:nvSpPr>
          <p:cNvPr id="3" name="Dikey Metin Yer Tutucusu 2"/>
          <p:cNvSpPr>
            <a:spLocks noGrp="1"/>
          </p:cNvSpPr>
          <p:nvPr>
            <p:ph type="body" orient="vert" idx="1"/>
          </p:nvPr>
        </p:nvSpPr>
        <p:spPr>
          <a:xfrm>
            <a:off x="680322" y="609597"/>
            <a:ext cx="8870004" cy="5326589"/>
          </a:xfrm>
        </p:spPr>
        <p:txBody>
          <a:bodyPr vert="eaVert" rtlCol="0"/>
          <a:lstStyle/>
          <a:p>
            <a:pPr lvl="0" rtl="0"/>
            <a:r>
              <a:rPr lang="tr-TR" noProof="0" smtClean="0"/>
              <a:t>Asıl metin stillerini düzenle</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a:p>
        </p:txBody>
      </p:sp>
      <p:sp>
        <p:nvSpPr>
          <p:cNvPr id="4" name="Tarih Yer Tutucusu 3"/>
          <p:cNvSpPr>
            <a:spLocks noGrp="1"/>
          </p:cNvSpPr>
          <p:nvPr>
            <p:ph type="dt" sz="half" idx="10"/>
          </p:nvPr>
        </p:nvSpPr>
        <p:spPr>
          <a:xfrm>
            <a:off x="6807126" y="5936187"/>
            <a:ext cx="2743200" cy="365125"/>
          </a:xfrm>
        </p:spPr>
        <p:txBody>
          <a:bodyPr rtlCol="0"/>
          <a:lstStyle/>
          <a:p>
            <a:pPr rtl="0"/>
            <a:fld id="{11C64734-1C55-471F-8C61-0845DA19FB40}" type="datetime1">
              <a:rPr lang="tr-TR" noProof="0" smtClean="0"/>
              <a:t>2.10.2023</a:t>
            </a:fld>
            <a:endParaRPr lang="tr-TR" noProof="0"/>
          </a:p>
        </p:txBody>
      </p:sp>
      <p:sp>
        <p:nvSpPr>
          <p:cNvPr id="5" name="Alt Bilgi Yer Tutucusu 4"/>
          <p:cNvSpPr>
            <a:spLocks noGrp="1"/>
          </p:cNvSpPr>
          <p:nvPr>
            <p:ph type="ftr" sz="quarter" idx="11"/>
          </p:nvPr>
        </p:nvSpPr>
        <p:spPr>
          <a:xfrm>
            <a:off x="680321" y="5936188"/>
            <a:ext cx="6126805" cy="365125"/>
          </a:xfrm>
        </p:spPr>
        <p:txBody>
          <a:bodyPr rtlCol="0"/>
          <a:lstStyle/>
          <a:p>
            <a:pPr rtl="0"/>
            <a:endParaRPr lang="tr-TR" noProof="0"/>
          </a:p>
        </p:txBody>
      </p:sp>
      <p:sp>
        <p:nvSpPr>
          <p:cNvPr id="6" name="Slayt Numarası Yer Tutucusu 5"/>
          <p:cNvSpPr>
            <a:spLocks noGrp="1"/>
          </p:cNvSpPr>
          <p:nvPr>
            <p:ph type="sldNum" sz="quarter" idx="12"/>
          </p:nvPr>
        </p:nvSpPr>
        <p:spPr>
          <a:xfrm>
            <a:off x="10097550" y="5398633"/>
            <a:ext cx="1154151" cy="1090789"/>
          </a:xfrm>
        </p:spPr>
        <p:txBody>
          <a:bodyPr rtlCol="0" anchor="t"/>
          <a:lstStyle>
            <a:lvl1pPr algn="ctr">
              <a:defRPr/>
            </a:lvl1pPr>
          </a:lstStyle>
          <a:p>
            <a:pPr rtl="0"/>
            <a:fld id="{6D22F896-40B5-4ADD-8801-0D06FADFA095}" type="slidenum">
              <a:rPr lang="tr-TR" noProof="0" smtClean="0"/>
              <a:pPr/>
              <a:t>‹#›</a:t>
            </a:fld>
            <a:endParaRPr lang="tr-TR" noProof="0"/>
          </a:p>
        </p:txBody>
      </p:sp>
    </p:spTree>
    <p:extLst>
      <p:ext uri="{BB962C8B-B14F-4D97-AF65-F5344CB8AC3E}">
        <p14:creationId xmlns:p14="http://schemas.microsoft.com/office/powerpoint/2010/main" val="383579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15" name="Resim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Resim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Dikdörtgen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Dikdörtgen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p:cNvSpPr>
            <a:spLocks noGrp="1"/>
          </p:cNvSpPr>
          <p:nvPr>
            <p:ph type="title"/>
          </p:nvPr>
        </p:nvSpPr>
        <p:spPr/>
        <p:txBody>
          <a:bodyPr rtlCol="0"/>
          <a:lstStyle/>
          <a:p>
            <a:pPr rtl="0"/>
            <a:r>
              <a:rPr lang="tr-TR" noProof="0" smtClean="0"/>
              <a:t>Asıl başlık stili için tıklatın</a:t>
            </a:r>
            <a:endParaRPr lang="tr-TR" noProof="0"/>
          </a:p>
        </p:txBody>
      </p:sp>
      <p:sp>
        <p:nvSpPr>
          <p:cNvPr id="3" name="İçerik Yer Tutucusu 2"/>
          <p:cNvSpPr>
            <a:spLocks noGrp="1"/>
          </p:cNvSpPr>
          <p:nvPr>
            <p:ph idx="1"/>
          </p:nvPr>
        </p:nvSpPr>
        <p:spPr/>
        <p:txBody>
          <a:bodyPr rtlCol="0"/>
          <a:lstStyle/>
          <a:p>
            <a:pPr lvl="0" rtl="0"/>
            <a:r>
              <a:rPr lang="tr-TR" noProof="0" smtClean="0"/>
              <a:t>Asıl metin stillerini düzenle</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a:p>
        </p:txBody>
      </p:sp>
      <p:sp>
        <p:nvSpPr>
          <p:cNvPr id="4" name="Tarih Yer Tutucusu 3"/>
          <p:cNvSpPr>
            <a:spLocks noGrp="1"/>
          </p:cNvSpPr>
          <p:nvPr>
            <p:ph type="dt" sz="half" idx="10"/>
          </p:nvPr>
        </p:nvSpPr>
        <p:spPr/>
        <p:txBody>
          <a:bodyPr rtlCol="0"/>
          <a:lstStyle/>
          <a:p>
            <a:pPr rtl="0"/>
            <a:fld id="{CACA478A-2EFB-48F3-84B0-9F801F081916}" type="datetime1">
              <a:rPr lang="tr-TR" noProof="0" smtClean="0"/>
              <a:t>2.10.2023</a:t>
            </a:fld>
            <a:endParaRPr lang="tr-TR" noProof="0"/>
          </a:p>
        </p:txBody>
      </p:sp>
      <p:sp>
        <p:nvSpPr>
          <p:cNvPr id="5" name="Alt Bilgi Yer Tutucusu 4"/>
          <p:cNvSpPr>
            <a:spLocks noGrp="1"/>
          </p:cNvSpPr>
          <p:nvPr>
            <p:ph type="ftr" sz="quarter" idx="11"/>
          </p:nvPr>
        </p:nvSpPr>
        <p:spPr/>
        <p:txBody>
          <a:bodyPr rtlCol="0"/>
          <a:lstStyle/>
          <a:p>
            <a:pPr rtl="0"/>
            <a:endParaRPr lang="tr-TR" noProof="0"/>
          </a:p>
        </p:txBody>
      </p:sp>
      <p:sp>
        <p:nvSpPr>
          <p:cNvPr id="6" name="Slayt Numarası Yer Tutucusu 5"/>
          <p:cNvSpPr>
            <a:spLocks noGrp="1"/>
          </p:cNvSpPr>
          <p:nvPr>
            <p:ph type="sldNum" sz="quarter" idx="12"/>
          </p:nvPr>
        </p:nvSpPr>
        <p:spPr/>
        <p:txBody>
          <a:bodyPr rtlCol="0"/>
          <a:lstStyle/>
          <a:p>
            <a:pPr rtl="0"/>
            <a:fld id="{6D22F896-40B5-4ADD-8801-0D06FADFA095}" type="slidenum">
              <a:rPr lang="tr-TR" noProof="0" smtClean="0"/>
              <a:t>‹#›</a:t>
            </a:fld>
            <a:endParaRPr lang="tr-TR" noProof="0"/>
          </a:p>
        </p:txBody>
      </p:sp>
    </p:spTree>
    <p:extLst>
      <p:ext uri="{BB962C8B-B14F-4D97-AF65-F5344CB8AC3E}">
        <p14:creationId xmlns:p14="http://schemas.microsoft.com/office/powerpoint/2010/main" val="3746584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pic>
        <p:nvPicPr>
          <p:cNvPr id="7" name="Resim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086907"/>
            <a:ext cx="10437812" cy="321164"/>
          </a:xfrm>
          <a:prstGeom prst="rect">
            <a:avLst/>
          </a:prstGeom>
        </p:spPr>
      </p:pic>
      <p:pic>
        <p:nvPicPr>
          <p:cNvPr id="8" name="Resim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4" y="4087901"/>
            <a:ext cx="1602997" cy="144270"/>
          </a:xfrm>
          <a:prstGeom prst="rect">
            <a:avLst/>
          </a:prstGeom>
        </p:spPr>
      </p:pic>
      <p:sp>
        <p:nvSpPr>
          <p:cNvPr id="9" name="Dikdörtgen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Dikdörtgen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p:cNvSpPr>
            <a:spLocks noGrp="1"/>
          </p:cNvSpPr>
          <p:nvPr>
            <p:ph type="title"/>
          </p:nvPr>
        </p:nvSpPr>
        <p:spPr>
          <a:xfrm>
            <a:off x="680322" y="2869895"/>
            <a:ext cx="9613860" cy="1090788"/>
          </a:xfrm>
        </p:spPr>
        <p:txBody>
          <a:bodyPr rtlCol="0" anchor="ctr">
            <a:normAutofit/>
          </a:bodyPr>
          <a:lstStyle>
            <a:lvl1pPr algn="r">
              <a:defRPr sz="3600"/>
            </a:lvl1pPr>
          </a:lstStyle>
          <a:p>
            <a:pPr rtl="0"/>
            <a:r>
              <a:rPr lang="tr-TR" noProof="0" smtClean="0"/>
              <a:t>Asıl başlık stili için tıklatın</a:t>
            </a:r>
            <a:endParaRPr lang="tr-TR" noProof="0"/>
          </a:p>
        </p:txBody>
      </p:sp>
      <p:sp>
        <p:nvSpPr>
          <p:cNvPr id="3" name="Metin Yer Tutucusu 2"/>
          <p:cNvSpPr>
            <a:spLocks noGrp="1"/>
          </p:cNvSpPr>
          <p:nvPr>
            <p:ph type="body" idx="1"/>
          </p:nvPr>
        </p:nvSpPr>
        <p:spPr>
          <a:xfrm>
            <a:off x="680322" y="4232171"/>
            <a:ext cx="9613860" cy="1704017"/>
          </a:xfrm>
        </p:spPr>
        <p:txBody>
          <a:bodyPr rtlCol="0">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tr-TR" noProof="0" smtClean="0"/>
              <a:t>Asıl metin stillerini düzenle</a:t>
            </a:r>
          </a:p>
        </p:txBody>
      </p:sp>
      <p:sp>
        <p:nvSpPr>
          <p:cNvPr id="4" name="Tarih Yer Tutucusu 3"/>
          <p:cNvSpPr>
            <a:spLocks noGrp="1"/>
          </p:cNvSpPr>
          <p:nvPr>
            <p:ph type="dt" sz="half" idx="10"/>
          </p:nvPr>
        </p:nvSpPr>
        <p:spPr/>
        <p:txBody>
          <a:bodyPr rtlCol="0"/>
          <a:lstStyle/>
          <a:p>
            <a:pPr rtl="0"/>
            <a:fld id="{F9A7358A-E004-4294-9393-35022EC3096F}" type="datetime1">
              <a:rPr lang="tr-TR" noProof="0" smtClean="0"/>
              <a:t>2.10.2023</a:t>
            </a:fld>
            <a:endParaRPr lang="tr-TR" noProof="0"/>
          </a:p>
        </p:txBody>
      </p:sp>
      <p:sp>
        <p:nvSpPr>
          <p:cNvPr id="5" name="Alt Bilgi Yer Tutucusu 4"/>
          <p:cNvSpPr>
            <a:spLocks noGrp="1"/>
          </p:cNvSpPr>
          <p:nvPr>
            <p:ph type="ftr" sz="quarter" idx="11"/>
          </p:nvPr>
        </p:nvSpPr>
        <p:spPr/>
        <p:txBody>
          <a:bodyPr rtlCol="0"/>
          <a:lstStyle/>
          <a:p>
            <a:pPr rtl="0"/>
            <a:endParaRPr lang="tr-TR" noProof="0"/>
          </a:p>
        </p:txBody>
      </p:sp>
      <p:sp>
        <p:nvSpPr>
          <p:cNvPr id="6" name="Slayt Numarası Yer Tutucusu 5"/>
          <p:cNvSpPr>
            <a:spLocks noGrp="1"/>
          </p:cNvSpPr>
          <p:nvPr>
            <p:ph type="sldNum" sz="quarter" idx="12"/>
          </p:nvPr>
        </p:nvSpPr>
        <p:spPr>
          <a:xfrm>
            <a:off x="10729455" y="2869895"/>
            <a:ext cx="1154151" cy="1090789"/>
          </a:xfrm>
        </p:spPr>
        <p:txBody>
          <a:bodyPr rtlCol="0"/>
          <a:lstStyle/>
          <a:p>
            <a:pPr rtl="0"/>
            <a:fld id="{6D22F896-40B5-4ADD-8801-0D06FADFA095}" type="slidenum">
              <a:rPr lang="tr-TR" noProof="0" smtClean="0"/>
              <a:t>‹#›</a:t>
            </a:fld>
            <a:endParaRPr lang="tr-TR" noProof="0"/>
          </a:p>
        </p:txBody>
      </p:sp>
    </p:spTree>
    <p:extLst>
      <p:ext uri="{BB962C8B-B14F-4D97-AF65-F5344CB8AC3E}">
        <p14:creationId xmlns:p14="http://schemas.microsoft.com/office/powerpoint/2010/main" val="2678519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8" name="Resim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Resim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Dikdörtgen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Dikdörtgen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p:cNvSpPr>
            <a:spLocks noGrp="1"/>
          </p:cNvSpPr>
          <p:nvPr>
            <p:ph type="title"/>
          </p:nvPr>
        </p:nvSpPr>
        <p:spPr/>
        <p:txBody>
          <a:bodyPr rtlCol="0"/>
          <a:lstStyle/>
          <a:p>
            <a:pPr rtl="0"/>
            <a:r>
              <a:rPr lang="tr-TR" noProof="0" smtClean="0"/>
              <a:t>Asıl başlık stili için tıklatın</a:t>
            </a:r>
            <a:endParaRPr lang="tr-TR" noProof="0"/>
          </a:p>
        </p:txBody>
      </p:sp>
      <p:sp>
        <p:nvSpPr>
          <p:cNvPr id="3" name="İçerik Yer Tutucusu 2"/>
          <p:cNvSpPr>
            <a:spLocks noGrp="1"/>
          </p:cNvSpPr>
          <p:nvPr>
            <p:ph sz="half" idx="1"/>
          </p:nvPr>
        </p:nvSpPr>
        <p:spPr>
          <a:xfrm>
            <a:off x="680320" y="2336873"/>
            <a:ext cx="4698358" cy="3599316"/>
          </a:xfrm>
        </p:spPr>
        <p:txBody>
          <a:bodyPr rtlCol="0"/>
          <a:lstStyle/>
          <a:p>
            <a:pPr lvl="0" rtl="0"/>
            <a:r>
              <a:rPr lang="tr-TR" noProof="0" smtClean="0"/>
              <a:t>Asıl metin stillerini düzenle</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a:p>
        </p:txBody>
      </p:sp>
      <p:sp>
        <p:nvSpPr>
          <p:cNvPr id="4" name="İçerik Yer Tutucusu 3"/>
          <p:cNvSpPr>
            <a:spLocks noGrp="1"/>
          </p:cNvSpPr>
          <p:nvPr>
            <p:ph sz="half" idx="2"/>
          </p:nvPr>
        </p:nvSpPr>
        <p:spPr>
          <a:xfrm>
            <a:off x="5594123" y="2336873"/>
            <a:ext cx="4700058" cy="3599316"/>
          </a:xfrm>
        </p:spPr>
        <p:txBody>
          <a:bodyPr rtlCol="0"/>
          <a:lstStyle/>
          <a:p>
            <a:pPr lvl="0" rtl="0"/>
            <a:r>
              <a:rPr lang="tr-TR" noProof="0" smtClean="0"/>
              <a:t>Asıl metin stillerini düzenle</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a:p>
        </p:txBody>
      </p:sp>
      <p:sp>
        <p:nvSpPr>
          <p:cNvPr id="5" name="Tarih Yer Tutucusu 4"/>
          <p:cNvSpPr>
            <a:spLocks noGrp="1"/>
          </p:cNvSpPr>
          <p:nvPr>
            <p:ph type="dt" sz="half" idx="10"/>
          </p:nvPr>
        </p:nvSpPr>
        <p:spPr/>
        <p:txBody>
          <a:bodyPr rtlCol="0"/>
          <a:lstStyle/>
          <a:p>
            <a:pPr rtl="0"/>
            <a:fld id="{E6D263EE-8B2C-42C8-A4A8-73DFF62F7972}" type="datetime1">
              <a:rPr lang="tr-TR" noProof="0" smtClean="0"/>
              <a:t>2.10.2023</a:t>
            </a:fld>
            <a:endParaRPr lang="tr-TR" noProof="0"/>
          </a:p>
        </p:txBody>
      </p:sp>
      <p:sp>
        <p:nvSpPr>
          <p:cNvPr id="6" name="Alt Bilgi Yer Tutucusu 5"/>
          <p:cNvSpPr>
            <a:spLocks noGrp="1"/>
          </p:cNvSpPr>
          <p:nvPr>
            <p:ph type="ftr" sz="quarter" idx="11"/>
          </p:nvPr>
        </p:nvSpPr>
        <p:spPr/>
        <p:txBody>
          <a:bodyPr rtlCol="0"/>
          <a:lstStyle/>
          <a:p>
            <a:pPr rtl="0"/>
            <a:endParaRPr lang="tr-TR" noProof="0"/>
          </a:p>
        </p:txBody>
      </p:sp>
      <p:sp>
        <p:nvSpPr>
          <p:cNvPr id="7" name="Slayt Numarası Yer Tutucusu 6"/>
          <p:cNvSpPr>
            <a:spLocks noGrp="1"/>
          </p:cNvSpPr>
          <p:nvPr>
            <p:ph type="sldNum" sz="quarter" idx="12"/>
          </p:nvPr>
        </p:nvSpPr>
        <p:spPr/>
        <p:txBody>
          <a:bodyPr rtlCol="0"/>
          <a:lstStyle/>
          <a:p>
            <a:pPr rtl="0"/>
            <a:fld id="{6D22F896-40B5-4ADD-8801-0D06FADFA095}" type="slidenum">
              <a:rPr lang="tr-TR" noProof="0" smtClean="0"/>
              <a:t>‹#›</a:t>
            </a:fld>
            <a:endParaRPr lang="tr-TR" noProof="0"/>
          </a:p>
        </p:txBody>
      </p:sp>
    </p:spTree>
    <p:extLst>
      <p:ext uri="{BB962C8B-B14F-4D97-AF65-F5344CB8AC3E}">
        <p14:creationId xmlns:p14="http://schemas.microsoft.com/office/powerpoint/2010/main" val="3786205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0" name="Resim 9"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1" name="Resim 10"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2" name="Dikdörtgen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Dikdörtgen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p:cNvSpPr>
            <a:spLocks noGrp="1"/>
          </p:cNvSpPr>
          <p:nvPr>
            <p:ph type="title"/>
          </p:nvPr>
        </p:nvSpPr>
        <p:spPr>
          <a:xfrm>
            <a:off x="680319" y="753229"/>
            <a:ext cx="9613863" cy="1080937"/>
          </a:xfrm>
        </p:spPr>
        <p:txBody>
          <a:bodyPr rtlCol="0"/>
          <a:lstStyle/>
          <a:p>
            <a:pPr rtl="0"/>
            <a:r>
              <a:rPr lang="tr-TR" noProof="0" smtClean="0"/>
              <a:t>Asıl başlık stili için tıklatın</a:t>
            </a:r>
            <a:endParaRPr lang="tr-TR" noProof="0"/>
          </a:p>
        </p:txBody>
      </p:sp>
      <p:sp>
        <p:nvSpPr>
          <p:cNvPr id="3" name="Metin Yer Tutucusu 2"/>
          <p:cNvSpPr>
            <a:spLocks noGrp="1"/>
          </p:cNvSpPr>
          <p:nvPr>
            <p:ph type="body" idx="1"/>
          </p:nvPr>
        </p:nvSpPr>
        <p:spPr>
          <a:xfrm>
            <a:off x="906350" y="2336873"/>
            <a:ext cx="4472327" cy="693135"/>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smtClean="0"/>
              <a:t>Asıl metin stillerini düzenle</a:t>
            </a:r>
          </a:p>
        </p:txBody>
      </p:sp>
      <p:sp>
        <p:nvSpPr>
          <p:cNvPr id="4" name="İçerik Yer Tutucusu 3"/>
          <p:cNvSpPr>
            <a:spLocks noGrp="1"/>
          </p:cNvSpPr>
          <p:nvPr>
            <p:ph sz="half" idx="2"/>
          </p:nvPr>
        </p:nvSpPr>
        <p:spPr>
          <a:xfrm>
            <a:off x="680322" y="3030008"/>
            <a:ext cx="4698355" cy="2906179"/>
          </a:xfrm>
        </p:spPr>
        <p:txBody>
          <a:bodyPr rtlCol="0"/>
          <a:lstStyle/>
          <a:p>
            <a:pPr lvl="0" rtl="0"/>
            <a:r>
              <a:rPr lang="tr-TR" noProof="0" smtClean="0"/>
              <a:t>Asıl metin stillerini düzenle</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a:p>
        </p:txBody>
      </p:sp>
      <p:sp>
        <p:nvSpPr>
          <p:cNvPr id="5" name="Metin Yer Tutucusu 4"/>
          <p:cNvSpPr>
            <a:spLocks noGrp="1"/>
          </p:cNvSpPr>
          <p:nvPr>
            <p:ph type="body" sz="quarter" idx="3"/>
          </p:nvPr>
        </p:nvSpPr>
        <p:spPr>
          <a:xfrm>
            <a:off x="5820154" y="2336873"/>
            <a:ext cx="4474028" cy="692076"/>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smtClean="0"/>
              <a:t>Asıl metin stillerini düzenle</a:t>
            </a:r>
          </a:p>
        </p:txBody>
      </p:sp>
      <p:sp>
        <p:nvSpPr>
          <p:cNvPr id="6" name="İçerik Yer Tutucusu 5"/>
          <p:cNvSpPr>
            <a:spLocks noGrp="1"/>
          </p:cNvSpPr>
          <p:nvPr>
            <p:ph sz="quarter" idx="4"/>
          </p:nvPr>
        </p:nvSpPr>
        <p:spPr>
          <a:xfrm>
            <a:off x="5594123" y="3030008"/>
            <a:ext cx="4700059" cy="2906179"/>
          </a:xfrm>
        </p:spPr>
        <p:txBody>
          <a:bodyPr rtlCol="0"/>
          <a:lstStyle/>
          <a:p>
            <a:pPr lvl="0" rtl="0"/>
            <a:r>
              <a:rPr lang="tr-TR" noProof="0" smtClean="0"/>
              <a:t>Asıl metin stillerini düzenle</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a:p>
        </p:txBody>
      </p:sp>
      <p:sp>
        <p:nvSpPr>
          <p:cNvPr id="7" name="Tarih Yer Tutucusu 6"/>
          <p:cNvSpPr>
            <a:spLocks noGrp="1"/>
          </p:cNvSpPr>
          <p:nvPr>
            <p:ph type="dt" sz="half" idx="10"/>
          </p:nvPr>
        </p:nvSpPr>
        <p:spPr/>
        <p:txBody>
          <a:bodyPr rtlCol="0"/>
          <a:lstStyle/>
          <a:p>
            <a:pPr rtl="0"/>
            <a:fld id="{B3217A14-7320-42E1-A568-C93CBFD86E9B}" type="datetime1">
              <a:rPr lang="tr-TR" noProof="0" smtClean="0"/>
              <a:t>2.10.2023</a:t>
            </a:fld>
            <a:endParaRPr lang="tr-TR" noProof="0"/>
          </a:p>
        </p:txBody>
      </p:sp>
      <p:sp>
        <p:nvSpPr>
          <p:cNvPr id="8" name="Alt Bilgi Yer Tutucusu 7"/>
          <p:cNvSpPr>
            <a:spLocks noGrp="1"/>
          </p:cNvSpPr>
          <p:nvPr>
            <p:ph type="ftr" sz="quarter" idx="11"/>
          </p:nvPr>
        </p:nvSpPr>
        <p:spPr/>
        <p:txBody>
          <a:bodyPr rtlCol="0"/>
          <a:lstStyle/>
          <a:p>
            <a:pPr rtl="0"/>
            <a:endParaRPr lang="tr-TR" noProof="0"/>
          </a:p>
        </p:txBody>
      </p:sp>
      <p:sp>
        <p:nvSpPr>
          <p:cNvPr id="9" name="Slayt Numarası Yer Tutucusu 8"/>
          <p:cNvSpPr>
            <a:spLocks noGrp="1"/>
          </p:cNvSpPr>
          <p:nvPr>
            <p:ph type="sldNum" sz="quarter" idx="12"/>
          </p:nvPr>
        </p:nvSpPr>
        <p:spPr/>
        <p:txBody>
          <a:bodyPr rtlCol="0"/>
          <a:lstStyle/>
          <a:p>
            <a:pPr rtl="0"/>
            <a:fld id="{6D22F896-40B5-4ADD-8801-0D06FADFA095}" type="slidenum">
              <a:rPr lang="tr-TR" noProof="0" smtClean="0"/>
              <a:t>‹#›</a:t>
            </a:fld>
            <a:endParaRPr lang="tr-TR" noProof="0"/>
          </a:p>
        </p:txBody>
      </p:sp>
    </p:spTree>
    <p:extLst>
      <p:ext uri="{BB962C8B-B14F-4D97-AF65-F5344CB8AC3E}">
        <p14:creationId xmlns:p14="http://schemas.microsoft.com/office/powerpoint/2010/main" val="3799810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6" name="Resim 5"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7" name="Resim 6"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8" name="Dikdörtgen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Dikdörtgen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p:cNvSpPr>
            <a:spLocks noGrp="1"/>
          </p:cNvSpPr>
          <p:nvPr>
            <p:ph type="title"/>
          </p:nvPr>
        </p:nvSpPr>
        <p:spPr/>
        <p:txBody>
          <a:bodyPr rtlCol="0"/>
          <a:lstStyle/>
          <a:p>
            <a:pPr rtl="0"/>
            <a:r>
              <a:rPr lang="tr-TR" noProof="0" smtClean="0"/>
              <a:t>Asıl başlık stili için tıklatın</a:t>
            </a:r>
            <a:endParaRPr lang="tr-TR" noProof="0"/>
          </a:p>
        </p:txBody>
      </p:sp>
      <p:sp>
        <p:nvSpPr>
          <p:cNvPr id="3" name="Tarih Yer Tutucusu 2"/>
          <p:cNvSpPr>
            <a:spLocks noGrp="1"/>
          </p:cNvSpPr>
          <p:nvPr>
            <p:ph type="dt" sz="half" idx="10"/>
          </p:nvPr>
        </p:nvSpPr>
        <p:spPr/>
        <p:txBody>
          <a:bodyPr rtlCol="0"/>
          <a:lstStyle/>
          <a:p>
            <a:pPr rtl="0"/>
            <a:fld id="{E6E10529-54F7-4B68-9366-FC51A3D161EE}" type="datetime1">
              <a:rPr lang="tr-TR" noProof="0" smtClean="0"/>
              <a:t>2.10.2023</a:t>
            </a:fld>
            <a:endParaRPr lang="tr-TR" noProof="0"/>
          </a:p>
        </p:txBody>
      </p:sp>
      <p:sp>
        <p:nvSpPr>
          <p:cNvPr id="4" name="Alt Bilgi Yer Tutucusu 3"/>
          <p:cNvSpPr>
            <a:spLocks noGrp="1"/>
          </p:cNvSpPr>
          <p:nvPr>
            <p:ph type="ftr" sz="quarter" idx="11"/>
          </p:nvPr>
        </p:nvSpPr>
        <p:spPr/>
        <p:txBody>
          <a:bodyPr rtlCol="0"/>
          <a:lstStyle/>
          <a:p>
            <a:pPr rtl="0"/>
            <a:endParaRPr lang="tr-TR" noProof="0"/>
          </a:p>
        </p:txBody>
      </p:sp>
      <p:sp>
        <p:nvSpPr>
          <p:cNvPr id="5" name="Slayt Numarası Yer Tutucusu 4"/>
          <p:cNvSpPr>
            <a:spLocks noGrp="1"/>
          </p:cNvSpPr>
          <p:nvPr>
            <p:ph type="sldNum" sz="quarter" idx="12"/>
          </p:nvPr>
        </p:nvSpPr>
        <p:spPr/>
        <p:txBody>
          <a:bodyPr rtlCol="0"/>
          <a:lstStyle/>
          <a:p>
            <a:pPr rtl="0"/>
            <a:fld id="{6D22F896-40B5-4ADD-8801-0D06FADFA095}" type="slidenum">
              <a:rPr lang="tr-TR" noProof="0" smtClean="0"/>
              <a:t>‹#›</a:t>
            </a:fld>
            <a:endParaRPr lang="tr-TR" noProof="0"/>
          </a:p>
        </p:txBody>
      </p:sp>
    </p:spTree>
    <p:extLst>
      <p:ext uri="{BB962C8B-B14F-4D97-AF65-F5344CB8AC3E}">
        <p14:creationId xmlns:p14="http://schemas.microsoft.com/office/powerpoint/2010/main" val="3099717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5" name="Resim 4" descr="HD-ShadowShor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6" name="Dikdörtgen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arih Yer Tutucusu 1"/>
          <p:cNvSpPr>
            <a:spLocks noGrp="1"/>
          </p:cNvSpPr>
          <p:nvPr>
            <p:ph type="dt" sz="half" idx="10"/>
          </p:nvPr>
        </p:nvSpPr>
        <p:spPr/>
        <p:txBody>
          <a:bodyPr rtlCol="0"/>
          <a:lstStyle/>
          <a:p>
            <a:pPr rtl="0"/>
            <a:fld id="{7E0A8225-2828-4DB0-9CB5-26C4A39E0A47}" type="datetime1">
              <a:rPr lang="tr-TR" noProof="0" smtClean="0"/>
              <a:t>2.10.2023</a:t>
            </a:fld>
            <a:endParaRPr lang="tr-TR" noProof="0"/>
          </a:p>
        </p:txBody>
      </p:sp>
      <p:sp>
        <p:nvSpPr>
          <p:cNvPr id="3" name="Alt Bilgi Yer Tutucusu 2"/>
          <p:cNvSpPr>
            <a:spLocks noGrp="1"/>
          </p:cNvSpPr>
          <p:nvPr>
            <p:ph type="ftr" sz="quarter" idx="11"/>
          </p:nvPr>
        </p:nvSpPr>
        <p:spPr/>
        <p:txBody>
          <a:bodyPr rtlCol="0"/>
          <a:lstStyle/>
          <a:p>
            <a:pPr rtl="0"/>
            <a:endParaRPr lang="tr-TR" noProof="0"/>
          </a:p>
        </p:txBody>
      </p:sp>
      <p:sp>
        <p:nvSpPr>
          <p:cNvPr id="4" name="Slayt Numarası Yer Tutucusu 3"/>
          <p:cNvSpPr>
            <a:spLocks noGrp="1"/>
          </p:cNvSpPr>
          <p:nvPr>
            <p:ph type="sldNum" sz="quarter" idx="12"/>
          </p:nvPr>
        </p:nvSpPr>
        <p:spPr/>
        <p:txBody>
          <a:bodyPr rtlCol="0"/>
          <a:lstStyle/>
          <a:p>
            <a:pPr rtl="0"/>
            <a:fld id="{6D22F896-40B5-4ADD-8801-0D06FADFA095}" type="slidenum">
              <a:rPr lang="tr-TR" noProof="0" smtClean="0"/>
              <a:t>‹#›</a:t>
            </a:fld>
            <a:endParaRPr lang="tr-TR" noProof="0"/>
          </a:p>
        </p:txBody>
      </p:sp>
    </p:spTree>
    <p:extLst>
      <p:ext uri="{BB962C8B-B14F-4D97-AF65-F5344CB8AC3E}">
        <p14:creationId xmlns:p14="http://schemas.microsoft.com/office/powerpoint/2010/main" val="2380784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pic>
        <p:nvPicPr>
          <p:cNvPr id="8" name="Resim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Resim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Dikdörtgen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Dikdörtgen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p:cNvSpPr>
            <a:spLocks noGrp="1"/>
          </p:cNvSpPr>
          <p:nvPr>
            <p:ph type="title"/>
          </p:nvPr>
        </p:nvSpPr>
        <p:spPr>
          <a:xfrm>
            <a:off x="680321" y="753227"/>
            <a:ext cx="9613859" cy="1080940"/>
          </a:xfrm>
        </p:spPr>
        <p:txBody>
          <a:bodyPr rtlCol="0" anchor="ctr">
            <a:normAutofit/>
          </a:bodyPr>
          <a:lstStyle>
            <a:lvl1pPr>
              <a:defRPr sz="3600"/>
            </a:lvl1pPr>
          </a:lstStyle>
          <a:p>
            <a:pPr rtl="0"/>
            <a:r>
              <a:rPr lang="tr-TR" noProof="0" smtClean="0"/>
              <a:t>Asıl başlık stili için tıklatın</a:t>
            </a:r>
            <a:endParaRPr lang="tr-TR" noProof="0"/>
          </a:p>
        </p:txBody>
      </p:sp>
      <p:sp>
        <p:nvSpPr>
          <p:cNvPr id="3" name="İçerik Yer Tutucusu 2"/>
          <p:cNvSpPr>
            <a:spLocks noGrp="1"/>
          </p:cNvSpPr>
          <p:nvPr>
            <p:ph idx="1"/>
          </p:nvPr>
        </p:nvSpPr>
        <p:spPr>
          <a:xfrm>
            <a:off x="4685846" y="2336873"/>
            <a:ext cx="5608336" cy="3599313"/>
          </a:xfrm>
        </p:spPr>
        <p:txBody>
          <a:bodyPr rtlCol="0"/>
          <a:lstStyle/>
          <a:p>
            <a:pPr lvl="0" rtl="0"/>
            <a:r>
              <a:rPr lang="tr-TR" noProof="0" smtClean="0"/>
              <a:t>Asıl metin stillerini düzenle</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a:p>
        </p:txBody>
      </p:sp>
      <p:sp>
        <p:nvSpPr>
          <p:cNvPr id="4" name="Metin Yer Tutucusu 3"/>
          <p:cNvSpPr>
            <a:spLocks noGrp="1"/>
          </p:cNvSpPr>
          <p:nvPr>
            <p:ph type="body" sz="half" idx="2"/>
          </p:nvPr>
        </p:nvSpPr>
        <p:spPr>
          <a:xfrm>
            <a:off x="680322" y="2336872"/>
            <a:ext cx="3790078" cy="3599317"/>
          </a:xfrm>
        </p:spPr>
        <p:txBody>
          <a:bodyPr rtlCol="0"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noProof="0" smtClean="0"/>
              <a:t>Asıl metin stillerini düzenle</a:t>
            </a:r>
          </a:p>
        </p:txBody>
      </p:sp>
      <p:sp>
        <p:nvSpPr>
          <p:cNvPr id="5" name="Tarih Yer Tutucusu 4"/>
          <p:cNvSpPr>
            <a:spLocks noGrp="1"/>
          </p:cNvSpPr>
          <p:nvPr>
            <p:ph type="dt" sz="half" idx="10"/>
          </p:nvPr>
        </p:nvSpPr>
        <p:spPr/>
        <p:txBody>
          <a:bodyPr rtlCol="0"/>
          <a:lstStyle/>
          <a:p>
            <a:pPr rtl="0"/>
            <a:fld id="{0143B4E4-2D0B-451C-90BA-D622896EEA86}" type="datetime1">
              <a:rPr lang="tr-TR" noProof="0" smtClean="0"/>
              <a:t>2.10.2023</a:t>
            </a:fld>
            <a:endParaRPr lang="tr-TR" noProof="0"/>
          </a:p>
        </p:txBody>
      </p:sp>
      <p:sp>
        <p:nvSpPr>
          <p:cNvPr id="6" name="Alt Bilgi Yer Tutucusu 5"/>
          <p:cNvSpPr>
            <a:spLocks noGrp="1"/>
          </p:cNvSpPr>
          <p:nvPr>
            <p:ph type="ftr" sz="quarter" idx="11"/>
          </p:nvPr>
        </p:nvSpPr>
        <p:spPr/>
        <p:txBody>
          <a:bodyPr rtlCol="0"/>
          <a:lstStyle/>
          <a:p>
            <a:pPr rtl="0"/>
            <a:endParaRPr lang="tr-TR" noProof="0"/>
          </a:p>
        </p:txBody>
      </p:sp>
      <p:sp>
        <p:nvSpPr>
          <p:cNvPr id="7" name="Slayt Numarası Yer Tutucusu 6"/>
          <p:cNvSpPr>
            <a:spLocks noGrp="1"/>
          </p:cNvSpPr>
          <p:nvPr>
            <p:ph type="sldNum" sz="quarter" idx="12"/>
          </p:nvPr>
        </p:nvSpPr>
        <p:spPr/>
        <p:txBody>
          <a:bodyPr rtlCol="0"/>
          <a:lstStyle/>
          <a:p>
            <a:pPr rtl="0"/>
            <a:fld id="{6D22F896-40B5-4ADD-8801-0D06FADFA095}" type="slidenum">
              <a:rPr lang="tr-TR" noProof="0" smtClean="0"/>
              <a:t>‹#›</a:t>
            </a:fld>
            <a:endParaRPr lang="tr-TR" noProof="0"/>
          </a:p>
        </p:txBody>
      </p:sp>
    </p:spTree>
    <p:extLst>
      <p:ext uri="{BB962C8B-B14F-4D97-AF65-F5344CB8AC3E}">
        <p14:creationId xmlns:p14="http://schemas.microsoft.com/office/powerpoint/2010/main" val="2244838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Resim Yazısı İçeren Resim">
    <p:spTree>
      <p:nvGrpSpPr>
        <p:cNvPr id="1" name=""/>
        <p:cNvGrpSpPr/>
        <p:nvPr/>
      </p:nvGrpSpPr>
      <p:grpSpPr>
        <a:xfrm>
          <a:off x="0" y="0"/>
          <a:ext cx="0" cy="0"/>
          <a:chOff x="0" y="0"/>
          <a:chExt cx="0" cy="0"/>
        </a:xfrm>
      </p:grpSpPr>
      <p:pic>
        <p:nvPicPr>
          <p:cNvPr id="8" name="Resim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Resim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Dikdörtgen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Dikdörtgen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p:cNvSpPr>
            <a:spLocks noGrp="1"/>
          </p:cNvSpPr>
          <p:nvPr>
            <p:ph type="title"/>
          </p:nvPr>
        </p:nvSpPr>
        <p:spPr>
          <a:xfrm>
            <a:off x="680323" y="753228"/>
            <a:ext cx="9613857" cy="1080938"/>
          </a:xfrm>
        </p:spPr>
        <p:txBody>
          <a:bodyPr rtlCol="0" anchor="ctr">
            <a:normAutofit/>
          </a:bodyPr>
          <a:lstStyle>
            <a:lvl1pPr>
              <a:defRPr sz="3600"/>
            </a:lvl1pPr>
          </a:lstStyle>
          <a:p>
            <a:pPr rtl="0"/>
            <a:r>
              <a:rPr lang="tr-TR" noProof="0" smtClean="0"/>
              <a:t>Asıl başlık stili için tıklatın</a:t>
            </a:r>
            <a:endParaRPr lang="tr-TR" noProof="0"/>
          </a:p>
        </p:txBody>
      </p:sp>
      <p:sp>
        <p:nvSpPr>
          <p:cNvPr id="3" name="Resim Yer Tutucusu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noProof="0" smtClean="0"/>
              <a:t>Resim eklemek için simgeyi tıklatın</a:t>
            </a:r>
            <a:endParaRPr lang="tr-TR" noProof="0"/>
          </a:p>
        </p:txBody>
      </p:sp>
      <p:sp>
        <p:nvSpPr>
          <p:cNvPr id="4" name="Metin Yer Tutucusu 3"/>
          <p:cNvSpPr>
            <a:spLocks noGrp="1"/>
          </p:cNvSpPr>
          <p:nvPr>
            <p:ph type="body" sz="half" idx="2"/>
          </p:nvPr>
        </p:nvSpPr>
        <p:spPr>
          <a:xfrm>
            <a:off x="680323" y="2336873"/>
            <a:ext cx="3876256" cy="3599315"/>
          </a:xfrm>
        </p:spPr>
        <p:txBody>
          <a:bodyPr rtlCol="0"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noProof="0" smtClean="0"/>
              <a:t>Asıl metin stillerini düzenle</a:t>
            </a:r>
          </a:p>
        </p:txBody>
      </p:sp>
      <p:sp>
        <p:nvSpPr>
          <p:cNvPr id="5" name="Tarih Yer Tutucusu 4"/>
          <p:cNvSpPr>
            <a:spLocks noGrp="1"/>
          </p:cNvSpPr>
          <p:nvPr>
            <p:ph type="dt" sz="half" idx="10"/>
          </p:nvPr>
        </p:nvSpPr>
        <p:spPr/>
        <p:txBody>
          <a:bodyPr rtlCol="0"/>
          <a:lstStyle/>
          <a:p>
            <a:pPr rtl="0"/>
            <a:fld id="{1EC64067-B5BD-454F-835D-A9FDC0631F54}" type="datetime1">
              <a:rPr lang="tr-TR" noProof="0" smtClean="0"/>
              <a:t>2.10.2023</a:t>
            </a:fld>
            <a:endParaRPr lang="tr-TR" noProof="0"/>
          </a:p>
        </p:txBody>
      </p:sp>
      <p:sp>
        <p:nvSpPr>
          <p:cNvPr id="6" name="Alt Bilgi Yer Tutucusu 5"/>
          <p:cNvSpPr>
            <a:spLocks noGrp="1"/>
          </p:cNvSpPr>
          <p:nvPr>
            <p:ph type="ftr" sz="quarter" idx="11"/>
          </p:nvPr>
        </p:nvSpPr>
        <p:spPr/>
        <p:txBody>
          <a:bodyPr rtlCol="0"/>
          <a:lstStyle/>
          <a:p>
            <a:pPr rtl="0"/>
            <a:endParaRPr lang="tr-TR" noProof="0"/>
          </a:p>
        </p:txBody>
      </p:sp>
      <p:sp>
        <p:nvSpPr>
          <p:cNvPr id="7" name="Slayt Numarası Yer Tutucusu 6"/>
          <p:cNvSpPr>
            <a:spLocks noGrp="1"/>
          </p:cNvSpPr>
          <p:nvPr>
            <p:ph type="sldNum" sz="quarter" idx="12"/>
          </p:nvPr>
        </p:nvSpPr>
        <p:spPr/>
        <p:txBody>
          <a:bodyPr rtlCol="0"/>
          <a:lstStyle/>
          <a:p>
            <a:pPr rtl="0"/>
            <a:fld id="{6D22F896-40B5-4ADD-8801-0D06FADFA095}" type="slidenum">
              <a:rPr lang="tr-TR" noProof="0" smtClean="0"/>
              <a:t>‹#›</a:t>
            </a:fld>
            <a:endParaRPr lang="tr-TR" noProof="0"/>
          </a:p>
        </p:txBody>
      </p:sp>
    </p:spTree>
    <p:extLst>
      <p:ext uri="{BB962C8B-B14F-4D97-AF65-F5344CB8AC3E}">
        <p14:creationId xmlns:p14="http://schemas.microsoft.com/office/powerpoint/2010/main" val="164449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Resim 6" descr="hashOverlay-FullResolve.png"/>
          <p:cNvPicPr>
            <a:picLocks noChangeAspect="1"/>
          </p:cNvPicPr>
          <p:nvPr/>
        </p:nvPicPr>
        <p:blipFill>
          <a:blip r:embed="rId19" cstate="email">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Başlık Yer Tutucusu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pPr rtl="0"/>
            <a:r>
              <a:rPr lang="tr-TR" noProof="0"/>
              <a:t>Asıl başlık stilini düzenlemek için tıklayın</a:t>
            </a:r>
          </a:p>
        </p:txBody>
      </p:sp>
      <p:sp>
        <p:nvSpPr>
          <p:cNvPr id="3" name="Metin Yer Tutucusu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Tarih Yer Tutucusu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22A738ED-F4EC-40FB-80A0-99D455CC56D6}" type="datetime1">
              <a:rPr lang="tr-TR" noProof="0" smtClean="0"/>
              <a:t>2.10.2023</a:t>
            </a:fld>
            <a:endParaRPr lang="tr-TR" noProof="0"/>
          </a:p>
        </p:txBody>
      </p:sp>
      <p:sp>
        <p:nvSpPr>
          <p:cNvPr id="5" name="Alt Bilgi Yer Tutucusu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rtl="0"/>
            <a:endParaRPr lang="tr-TR" noProof="0"/>
          </a:p>
        </p:txBody>
      </p:sp>
      <p:sp>
        <p:nvSpPr>
          <p:cNvPr id="6" name="Slayt Numarası Yer Tutucusu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rtl="0"/>
            <a:fld id="{6D22F896-40B5-4ADD-8801-0D06FADFA095}" type="slidenum">
              <a:rPr lang="tr-TR" noProof="0" smtClean="0"/>
              <a:pPr/>
              <a:t>‹#›</a:t>
            </a:fld>
            <a:endParaRPr lang="tr-TR" noProof="0"/>
          </a:p>
        </p:txBody>
      </p:sp>
    </p:spTree>
    <p:extLst>
      <p:ext uri="{BB962C8B-B14F-4D97-AF65-F5344CB8AC3E}">
        <p14:creationId xmlns:p14="http://schemas.microsoft.com/office/powerpoint/2010/main" val="3858063389"/>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8.png"/><Relationship Id="rId7" Type="http://schemas.openxmlformats.org/officeDocument/2006/relationships/diagramLayout" Target="../diagrams/layout1.xml"/><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Data" Target="../diagrams/data1.xml"/><Relationship Id="rId11" Type="http://schemas.openxmlformats.org/officeDocument/2006/relationships/image" Target="../media/image9.png"/><Relationship Id="rId5" Type="http://schemas.openxmlformats.org/officeDocument/2006/relationships/image" Target="../media/image3.png"/><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7.jpg"/><Relationship Id="rId5" Type="http://schemas.openxmlformats.org/officeDocument/2006/relationships/image" Target="../media/image4.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iibf.sdu.edu.t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5" name="Resim 4" descr="Bir buket çiçek">
            <a:extLst>
              <a:ext uri="{FF2B5EF4-FFF2-40B4-BE49-F238E27FC236}">
                <a16:creationId xmlns:a16="http://schemas.microsoft.com/office/drawing/2014/main" id="{718EB7F9-40D1-422D-8A3D-8DE631B08A57}"/>
              </a:ext>
            </a:extLst>
          </p:cNvPr>
          <p:cNvPicPr>
            <a:picLocks noChangeAspect="1"/>
          </p:cNvPicPr>
          <p:nvPr/>
        </p:nvPicPr>
        <p:blipFill rotWithShape="1">
          <a:blip r:embed="rId3"/>
          <a:srcRect t="7813" b="7813"/>
          <a:stretch/>
        </p:blipFill>
        <p:spPr>
          <a:xfrm>
            <a:off x="-888274" y="9"/>
            <a:ext cx="13284926" cy="6857991"/>
          </a:xfrm>
          <a:prstGeom prst="rect">
            <a:avLst/>
          </a:prstGeom>
        </p:spPr>
      </p:pic>
      <p:sp>
        <p:nvSpPr>
          <p:cNvPr id="110" name="Dikdörtgen 109">
            <a:extLst>
              <a:ext uri="{FF2B5EF4-FFF2-40B4-BE49-F238E27FC236}">
                <a16:creationId xmlns:a16="http://schemas.microsoft.com/office/drawing/2014/main" id="{41704883-D088-4683-A1FD-AEE53B3361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E48F08EB-495B-4F59-9AE0-81E72B1F1640}"/>
              </a:ext>
            </a:extLst>
          </p:cNvPr>
          <p:cNvSpPr>
            <a:spLocks noGrp="1"/>
          </p:cNvSpPr>
          <p:nvPr>
            <p:ph type="ctrTitle"/>
          </p:nvPr>
        </p:nvSpPr>
        <p:spPr>
          <a:xfrm>
            <a:off x="339635" y="3998333"/>
            <a:ext cx="8768904" cy="1798562"/>
          </a:xfrm>
        </p:spPr>
        <p:txBody>
          <a:bodyPr rtlCol="0">
            <a:noAutofit/>
          </a:bodyPr>
          <a:lstStyle/>
          <a:p>
            <a:pPr algn="ctr"/>
            <a:r>
              <a:rPr lang="tr-TR" sz="3200" dirty="0"/>
              <a:t>2022-2023 AKADEMİK YILI </a:t>
            </a:r>
            <a:br>
              <a:rPr lang="tr-TR" sz="3200" dirty="0"/>
            </a:br>
            <a:r>
              <a:rPr lang="tr-TR" sz="3200" dirty="0"/>
              <a:t>İŞLETME BÖLÜMÜ ORYANTASYON </a:t>
            </a:r>
            <a:r>
              <a:rPr lang="tr-TR" sz="3200" dirty="0" smtClean="0"/>
              <a:t>PROGRAMI</a:t>
            </a:r>
            <a:r>
              <a:rPr lang="tr-TR" sz="3200" dirty="0"/>
              <a:t/>
            </a:r>
            <a:br>
              <a:rPr lang="tr-TR" sz="3200" dirty="0"/>
            </a:br>
            <a:r>
              <a:rPr lang="tr-TR" sz="3200" dirty="0" smtClean="0"/>
              <a:t>SDÜ AİLESİNE HOŞGELDİNİZ</a:t>
            </a:r>
            <a:endParaRPr lang="tr-TR" sz="4000" dirty="0"/>
          </a:p>
        </p:txBody>
      </p:sp>
      <p:sp>
        <p:nvSpPr>
          <p:cNvPr id="112" name="Dikdörtgen 111">
            <a:extLst>
              <a:ext uri="{FF2B5EF4-FFF2-40B4-BE49-F238E27FC236}">
                <a16:creationId xmlns:a16="http://schemas.microsoft.com/office/drawing/2014/main" id="{A9C04EC1-26B9-40BD-84A6-B2C0A913D0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4" name="Dikdörtgen 113">
            <a:extLst>
              <a:ext uri="{FF2B5EF4-FFF2-40B4-BE49-F238E27FC236}">
                <a16:creationId xmlns:a16="http://schemas.microsoft.com/office/drawing/2014/main" id="{9BAB74E2-5A82-47FD-BBB4-BFD47779FF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116" name="Dikdörtgen 115">
            <a:extLst>
              <a:ext uri="{FF2B5EF4-FFF2-40B4-BE49-F238E27FC236}">
                <a16:creationId xmlns:a16="http://schemas.microsoft.com/office/drawing/2014/main" id="{9C4FFB60-A034-4994-8F55-E38D4F31C8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Tree>
    <p:extLst>
      <p:ext uri="{BB962C8B-B14F-4D97-AF65-F5344CB8AC3E}">
        <p14:creationId xmlns:p14="http://schemas.microsoft.com/office/powerpoint/2010/main" val="1857943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Sınavlar Ve Değerlendirme </a:t>
            </a:r>
            <a:endParaRPr lang="tr-TR" dirty="0"/>
          </a:p>
        </p:txBody>
      </p:sp>
      <p:pic>
        <p:nvPicPr>
          <p:cNvPr id="4" name="İçerik Yer Tutucusu 3"/>
          <p:cNvPicPr>
            <a:picLocks noGrp="1" noChangeAspect="1"/>
          </p:cNvPicPr>
          <p:nvPr>
            <p:ph idx="1"/>
          </p:nvPr>
        </p:nvPicPr>
        <p:blipFill>
          <a:blip r:embed="rId2"/>
          <a:stretch>
            <a:fillRect/>
          </a:stretch>
        </p:blipFill>
        <p:spPr>
          <a:xfrm>
            <a:off x="680321" y="1825542"/>
            <a:ext cx="8285270" cy="2230442"/>
          </a:xfrm>
          <a:prstGeom prst="rect">
            <a:avLst/>
          </a:prstGeom>
        </p:spPr>
      </p:pic>
      <p:sp>
        <p:nvSpPr>
          <p:cNvPr id="5" name="Dikdörtgen 4"/>
          <p:cNvSpPr/>
          <p:nvPr/>
        </p:nvSpPr>
        <p:spPr>
          <a:xfrm>
            <a:off x="-1" y="4055984"/>
            <a:ext cx="12192001" cy="2677656"/>
          </a:xfrm>
          <a:prstGeom prst="rect">
            <a:avLst/>
          </a:prstGeom>
        </p:spPr>
        <p:txBody>
          <a:bodyPr wrap="square">
            <a:spAutoFit/>
          </a:bodyPr>
          <a:lstStyle/>
          <a:p>
            <a:pPr marL="457200" marR="0" lvl="0" indent="-45720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400" b="0" i="0" u="none" strike="noStrike" kern="0" cap="none" spc="0" normalizeH="0" baseline="0" noProof="0" dirty="0" smtClean="0">
                <a:ln>
                  <a:noFill/>
                </a:ln>
                <a:effectLst/>
                <a:uLnTx/>
                <a:uFillTx/>
              </a:rPr>
              <a:t>Koşullu geçer notlar</a:t>
            </a:r>
            <a:r>
              <a:rPr kumimoji="0" lang="tr-TR" sz="2400" b="0" i="0" u="none" strike="noStrike" kern="0" cap="none" spc="0" normalizeH="0" baseline="0" noProof="0" dirty="0" smtClean="0">
                <a:ln>
                  <a:noFill/>
                </a:ln>
                <a:effectLst/>
                <a:uLnTx/>
                <a:uFillTx/>
              </a:rPr>
              <a:t>:(</a:t>
            </a:r>
            <a:r>
              <a:rPr kumimoji="0" lang="tr-TR" sz="2400" b="0" i="0" u="none" strike="noStrike" kern="0" cap="none" spc="0" normalizeH="0" baseline="0" noProof="0" dirty="0" smtClean="0">
                <a:ln>
                  <a:noFill/>
                </a:ln>
                <a:effectLst/>
                <a:uLnTx/>
                <a:uFillTx/>
              </a:rPr>
              <a:t>DC), (DD) notlarından birini almış olan bir öğrenci genel not ortalamasının (GNO) en az 2.00 olması halinde o dersi başarmış sayılır. </a:t>
            </a:r>
          </a:p>
          <a:p>
            <a:pPr marL="457200" marR="0" lvl="0" indent="-45720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400" b="0" i="0" u="none" strike="noStrike" kern="0" cap="none" spc="0" normalizeH="0" baseline="0" noProof="0" dirty="0" smtClean="0">
                <a:ln>
                  <a:noFill/>
                </a:ln>
                <a:effectLst/>
                <a:uLnTx/>
                <a:uFillTx/>
              </a:rPr>
              <a:t>Vize sınavının (ara sınav) başarı notuna katkısı % </a:t>
            </a:r>
            <a:r>
              <a:rPr kumimoji="0" lang="tr-TR" sz="2400" b="0" i="0" u="none" strike="noStrike" kern="0" cap="none" spc="0" normalizeH="0" baseline="0" noProof="0" dirty="0" smtClean="0">
                <a:ln>
                  <a:noFill/>
                </a:ln>
                <a:effectLst/>
                <a:uLnTx/>
                <a:uFillTx/>
              </a:rPr>
              <a:t>40, yarıyıl/yılsonu </a:t>
            </a:r>
            <a:r>
              <a:rPr kumimoji="0" lang="tr-TR" sz="2400" b="0" i="0" u="none" strike="noStrike" kern="0" cap="none" spc="0" normalizeH="0" baseline="0" noProof="0" dirty="0" smtClean="0">
                <a:ln>
                  <a:noFill/>
                </a:ln>
                <a:effectLst/>
                <a:uLnTx/>
                <a:uFillTx/>
              </a:rPr>
              <a:t>(final) veya bütünleme sınavlarından alınan notun başarı notuna katkısı ise %</a:t>
            </a:r>
            <a:r>
              <a:rPr kumimoji="0" lang="tr-TR" sz="2400" b="0" i="0" u="none" strike="noStrike" kern="0" cap="none" spc="0" normalizeH="0" baseline="0" noProof="0" dirty="0" smtClean="0">
                <a:ln>
                  <a:noFill/>
                </a:ln>
                <a:effectLst/>
                <a:uLnTx/>
                <a:uFillTx/>
              </a:rPr>
              <a:t>60’tır</a:t>
            </a:r>
            <a:r>
              <a:rPr kumimoji="0" lang="tr-TR" sz="2400" b="0" i="0" u="none" strike="noStrike" kern="0" cap="none" spc="0" normalizeH="0" baseline="0" noProof="0" dirty="0" smtClean="0">
                <a:ln>
                  <a:noFill/>
                </a:ln>
                <a:effectLst/>
                <a:uLnTx/>
                <a:uFillTx/>
              </a:rPr>
              <a:t>.</a:t>
            </a:r>
          </a:p>
          <a:p>
            <a:pPr marL="457200" marR="0" lvl="0" indent="-45720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400" b="0" i="0" u="none" strike="noStrike" kern="0" cap="none" spc="0" normalizeH="0" baseline="0" noProof="0" dirty="0" smtClean="0">
                <a:ln>
                  <a:noFill/>
                </a:ln>
                <a:effectLst/>
                <a:uLnTx/>
                <a:uFillTx/>
              </a:rPr>
              <a:t>Üst yarıyıldan ders almak için ortalamanız 2,5’in üzerinde olmalı ve alt yarıyıllardan da dersiniz olmamalıdır.</a:t>
            </a:r>
          </a:p>
          <a:p>
            <a:pPr marL="457200" marR="0" lvl="0" indent="-45720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sz="24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12232083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txBox="1">
            <a:spLocks/>
          </p:cNvSpPr>
          <p:nvPr/>
        </p:nvSpPr>
        <p:spPr>
          <a:xfrm>
            <a:off x="143691" y="2155371"/>
            <a:ext cx="10267406" cy="461118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just"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tr-TR" sz="2400" b="1" i="0" u="none" strike="noStrike" kern="1200" cap="none" spc="0" normalizeH="0" baseline="0" noProof="0" dirty="0" err="1" smtClean="0">
                <a:ln>
                  <a:noFill/>
                </a:ln>
                <a:solidFill>
                  <a:schemeClr val="tx1"/>
                </a:solidFill>
                <a:effectLst/>
                <a:uLnTx/>
                <a:uFillTx/>
                <a:latin typeface="Times New Roman" panose="02020603050405020304" pitchFamily="18" charset="0"/>
                <a:cs typeface="Times New Roman" panose="02020603050405020304" pitchFamily="18" charset="0"/>
              </a:rPr>
              <a:t>GNO’su</a:t>
            </a:r>
            <a:r>
              <a:rPr kumimoji="0" lang="tr-TR" sz="24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1.80 ve üzerinde olan öğrencilerin ders yükleri staj dersi hariç, bulundukları yarıyılın ders yükünün 2/3’ünü aşmayacak şekilde artırılabilir.</a:t>
            </a:r>
            <a:endParaRPr kumimoji="0" lang="tr-TR" sz="2400" b="0" i="0" u="none" strike="noStrike" kern="1200" cap="none" spc="0" normalizeH="0" baseline="0" noProof="0" dirty="0" smtClean="0">
              <a:ln>
                <a:noFill/>
              </a:ln>
              <a:solidFill>
                <a:sysClr val="windowText" lastClr="000000">
                  <a:lumMod val="75000"/>
                  <a:lumOff val="25000"/>
                </a:sysClr>
              </a:solidFill>
              <a:effectLst/>
              <a:uLnTx/>
              <a:uFillTx/>
              <a:latin typeface="Times New Roman" panose="02020603050405020304" pitchFamily="18" charset="0"/>
              <a:cs typeface="Times New Roman" panose="02020603050405020304" pitchFamily="18" charset="0"/>
            </a:endParaRPr>
          </a:p>
          <a:p>
            <a:pPr marL="342900" marR="0" lvl="0" indent="-342900" algn="just"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tr-TR" sz="28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Bir dersin yarıyıl/yılsonu ve bütünleme sınavına girebilmek için dersin en az % 70'ine devam etmek gerekmektedir.</a:t>
            </a:r>
          </a:p>
          <a:p>
            <a:pPr marL="342900" marR="0" lvl="0" indent="-342900" algn="just"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tr-TR" sz="28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Bütünleme sınavına girmek isteyen DD ve üstü harf notu alan öğrencilerin, öğrenci bilgi sistemi üzerinden talepte bulunmaları gerekir.</a:t>
            </a:r>
            <a:endParaRPr kumimoji="0" lang="tr-TR" sz="28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4604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5555" y="862149"/>
            <a:ext cx="10723554" cy="5812970"/>
          </a:xfrm>
        </p:spPr>
        <p:txBody>
          <a:bodyPr>
            <a:normAutofit lnSpcReduction="10000"/>
          </a:bodyPr>
          <a:lstStyle/>
          <a:p>
            <a:pPr marL="0" lvl="0" indent="0" algn="just" defTabSz="457200">
              <a:lnSpc>
                <a:spcPct val="100000"/>
              </a:lnSpc>
              <a:buClr>
                <a:srgbClr val="90C226"/>
              </a:buClr>
              <a:buSzPct val="80000"/>
              <a:buNone/>
            </a:pPr>
            <a:r>
              <a:rPr lang="tr-TR" sz="3600" dirty="0">
                <a:solidFill>
                  <a:srgbClr val="FFFF00"/>
                </a:solidFill>
              </a:rPr>
              <a:t>Mezun olabilmek için</a:t>
            </a:r>
            <a:r>
              <a:rPr lang="tr-TR" sz="3600" dirty="0" smtClean="0">
                <a:solidFill>
                  <a:srgbClr val="FFFF00"/>
                </a:solidFill>
              </a:rPr>
              <a:t>;</a:t>
            </a:r>
            <a:endParaRPr lang="tr-TR" sz="3200" dirty="0">
              <a:solidFill>
                <a:srgbClr val="FFFF00"/>
              </a:solidFill>
            </a:endParaRPr>
          </a:p>
          <a:p>
            <a:pPr marL="457200" lvl="0" indent="-457200" algn="just" defTabSz="457200">
              <a:lnSpc>
                <a:spcPct val="100000"/>
              </a:lnSpc>
              <a:buClr>
                <a:srgbClr val="90C226"/>
              </a:buClr>
              <a:buSzPct val="80000"/>
              <a:buFont typeface="Wingdings 3" charset="2"/>
              <a:buChar char=""/>
            </a:pPr>
            <a:endParaRPr lang="tr-TR" dirty="0" smtClean="0">
              <a:solidFill>
                <a:prstClr val="black"/>
              </a:solidFill>
            </a:endParaRPr>
          </a:p>
          <a:p>
            <a:pPr marL="457200" lvl="0" indent="-457200" algn="just" defTabSz="457200">
              <a:lnSpc>
                <a:spcPct val="100000"/>
              </a:lnSpc>
              <a:buClr>
                <a:srgbClr val="90C226"/>
              </a:buClr>
              <a:buSzPct val="80000"/>
              <a:buFont typeface="Wingdings 3" charset="2"/>
              <a:buChar char=""/>
            </a:pPr>
            <a:r>
              <a:rPr lang="tr-TR" sz="2800" b="1" dirty="0" smtClean="0">
                <a:latin typeface="Times New Roman" panose="02020603050405020304" pitchFamily="18" charset="0"/>
                <a:cs typeface="Times New Roman" panose="02020603050405020304" pitchFamily="18" charset="0"/>
              </a:rPr>
              <a:t>Öncelikle </a:t>
            </a:r>
            <a:r>
              <a:rPr lang="tr-TR" sz="2800" b="1" dirty="0">
                <a:latin typeface="Times New Roman" panose="02020603050405020304" pitchFamily="18" charset="0"/>
                <a:cs typeface="Times New Roman" panose="02020603050405020304" pitchFamily="18" charset="0"/>
              </a:rPr>
              <a:t>zorunlu dersleri tamamlayıp 240 </a:t>
            </a:r>
            <a:r>
              <a:rPr lang="tr-TR" sz="2800" b="1" dirty="0" err="1">
                <a:latin typeface="Times New Roman" panose="02020603050405020304" pitchFamily="18" charset="0"/>
                <a:cs typeface="Times New Roman" panose="02020603050405020304" pitchFamily="18" charset="0"/>
              </a:rPr>
              <a:t>AKTS’lik</a:t>
            </a:r>
            <a:r>
              <a:rPr lang="tr-TR" sz="2800" b="1" dirty="0">
                <a:latin typeface="Times New Roman" panose="02020603050405020304" pitchFamily="18" charset="0"/>
                <a:cs typeface="Times New Roman" panose="02020603050405020304" pitchFamily="18" charset="0"/>
              </a:rPr>
              <a:t> ders almış olmanız durumunda mezun olabilirsiniz.</a:t>
            </a:r>
          </a:p>
          <a:p>
            <a:pPr marL="457200" lvl="0" indent="-457200" algn="just" defTabSz="457200">
              <a:lnSpc>
                <a:spcPct val="100000"/>
              </a:lnSpc>
              <a:buClr>
                <a:srgbClr val="90C226"/>
              </a:buClr>
              <a:buSzPct val="80000"/>
              <a:buFont typeface="Wingdings 3" charset="2"/>
              <a:buChar char=""/>
            </a:pPr>
            <a:r>
              <a:rPr lang="tr-TR" sz="2800" b="1" dirty="0">
                <a:latin typeface="Times New Roman" panose="02020603050405020304" pitchFamily="18" charset="0"/>
                <a:cs typeface="Times New Roman" panose="02020603050405020304" pitchFamily="18" charset="0"/>
              </a:rPr>
              <a:t>Mezun olmanız için genel not ortalamasının 2’nin üzerinde ve bütün derslerin en az DD olması gerekmektedir.</a:t>
            </a:r>
          </a:p>
          <a:p>
            <a:pPr marL="457200" lvl="0" indent="-457200" algn="just" defTabSz="457200">
              <a:lnSpc>
                <a:spcPct val="100000"/>
              </a:lnSpc>
              <a:buClr>
                <a:srgbClr val="90C226"/>
              </a:buClr>
              <a:buSzPct val="80000"/>
              <a:buFont typeface="Wingdings 3" charset="2"/>
              <a:buChar char=""/>
            </a:pPr>
            <a:r>
              <a:rPr lang="tr-TR" sz="2800" b="1" dirty="0">
                <a:latin typeface="Times New Roman" panose="02020603050405020304" pitchFamily="18" charset="0"/>
                <a:cs typeface="Times New Roman" panose="02020603050405020304" pitchFamily="18" charset="0"/>
              </a:rPr>
              <a:t>Mezun durumunda olan; FF veya FD notuyla kaldığınız bir dersten GNO 2 olması şartıyla tek ders sınavına girebilirsiniz</a:t>
            </a:r>
          </a:p>
          <a:p>
            <a:pPr marL="342900" lvl="0" indent="-342900" algn="just" defTabSz="457200">
              <a:lnSpc>
                <a:spcPct val="100000"/>
              </a:lnSpc>
              <a:buClr>
                <a:srgbClr val="90C226"/>
              </a:buClr>
              <a:buSzPct val="80000"/>
              <a:buFont typeface="Wingdings 3" charset="2"/>
              <a:buChar char=""/>
            </a:pPr>
            <a:r>
              <a:rPr lang="tr-TR" sz="2800" b="1" dirty="0">
                <a:latin typeface="Times New Roman" panose="02020603050405020304" pitchFamily="18" charset="0"/>
                <a:cs typeface="Times New Roman" panose="02020603050405020304" pitchFamily="18" charset="0"/>
              </a:rPr>
              <a:t>Normal öğrenim süresi sonunda en az normal ders yükü ile mezun olan öğrencilerden not ortalaması 3.00-3.49 olan öğrenciler başarı belgesi, 3.50-4.00 arasında olan öğrenciler ise üstün başarı belgesi almaya hak kazanırlar.</a:t>
            </a:r>
          </a:p>
          <a:p>
            <a:pPr marL="342900" lvl="0" indent="-342900" algn="just" defTabSz="457200">
              <a:lnSpc>
                <a:spcPct val="100000"/>
              </a:lnSpc>
              <a:buClr>
                <a:srgbClr val="90C226"/>
              </a:buClr>
              <a:buSzPct val="80000"/>
              <a:buFont typeface="Wingdings 3" charset="2"/>
              <a:buChar char=""/>
            </a:pPr>
            <a:endParaRPr lang="tr-TR" sz="1500" dirty="0">
              <a:solidFill>
                <a:prstClr val="black">
                  <a:lumMod val="75000"/>
                  <a:lumOff val="25000"/>
                </a:prstClr>
              </a:solidFill>
            </a:endParaRPr>
          </a:p>
          <a:p>
            <a:endParaRPr lang="tr-TR" dirty="0"/>
          </a:p>
        </p:txBody>
      </p:sp>
    </p:spTree>
    <p:extLst>
      <p:ext uri="{BB962C8B-B14F-4D97-AF65-F5344CB8AC3E}">
        <p14:creationId xmlns:p14="http://schemas.microsoft.com/office/powerpoint/2010/main" val="4259001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6000" dirty="0" smtClean="0"/>
              <a:t>ÖNEMLİ !!!</a:t>
            </a:r>
            <a:endParaRPr lang="tr-TR" sz="6000" dirty="0"/>
          </a:p>
        </p:txBody>
      </p:sp>
      <p:sp>
        <p:nvSpPr>
          <p:cNvPr id="3" name="İçerik Yer Tutucusu 2"/>
          <p:cNvSpPr>
            <a:spLocks noGrp="1"/>
          </p:cNvSpPr>
          <p:nvPr>
            <p:ph idx="1"/>
          </p:nvPr>
        </p:nvSpPr>
        <p:spPr>
          <a:xfrm>
            <a:off x="1" y="1998616"/>
            <a:ext cx="12192000" cy="4859383"/>
          </a:xfrm>
        </p:spPr>
        <p:txBody>
          <a:bodyPr>
            <a:normAutofit/>
          </a:bodyPr>
          <a:lstStyle/>
          <a:p>
            <a:pPr marL="342900" lvl="0" indent="-342900" algn="just" defTabSz="457200">
              <a:lnSpc>
                <a:spcPct val="100000"/>
              </a:lnSpc>
              <a:buClr>
                <a:srgbClr val="90C226"/>
              </a:buClr>
              <a:buSzPct val="80000"/>
              <a:buFont typeface="Wingdings 3" charset="2"/>
              <a:buChar char=""/>
            </a:pPr>
            <a:r>
              <a:rPr lang="tr-TR" sz="2600" dirty="0"/>
              <a:t>Sınavlara girebilmeniz için derslere %70 </a:t>
            </a:r>
            <a:r>
              <a:rPr lang="tr-TR" sz="2600" dirty="0" smtClean="0"/>
              <a:t>katılım sağlanmalıdır.</a:t>
            </a:r>
            <a:endParaRPr lang="tr-TR" sz="2600" dirty="0"/>
          </a:p>
          <a:p>
            <a:pPr marL="342900" lvl="0" indent="-342900" algn="just" defTabSz="457200">
              <a:lnSpc>
                <a:spcPct val="100000"/>
              </a:lnSpc>
              <a:buClr>
                <a:srgbClr val="90C226"/>
              </a:buClr>
              <a:buSzPct val="80000"/>
              <a:buFont typeface="Wingdings 3" charset="2"/>
              <a:buChar char=""/>
            </a:pPr>
            <a:r>
              <a:rPr lang="tr-TR" sz="2600" dirty="0"/>
              <a:t>Sınavlara girebilmeniz için öğrenci kimlik kartınızın yanınızda olması </a:t>
            </a:r>
            <a:r>
              <a:rPr lang="tr-TR" sz="2600" dirty="0" smtClean="0"/>
              <a:t>gerekmektedir.</a:t>
            </a:r>
            <a:endParaRPr lang="tr-TR" sz="2600" dirty="0"/>
          </a:p>
          <a:p>
            <a:pPr marL="342900" lvl="0" indent="-342900" algn="just" defTabSz="457200">
              <a:lnSpc>
                <a:spcPct val="100000"/>
              </a:lnSpc>
              <a:buClr>
                <a:srgbClr val="90C226"/>
              </a:buClr>
              <a:buSzPct val="80000"/>
              <a:buFont typeface="Wingdings 3" charset="2"/>
              <a:buChar char=""/>
            </a:pPr>
            <a:r>
              <a:rPr lang="tr-TR" sz="2600" dirty="0"/>
              <a:t>Sınav </a:t>
            </a:r>
            <a:r>
              <a:rPr lang="tr-TR" sz="2600" dirty="0" smtClean="0"/>
              <a:t>sonuçlarına </a:t>
            </a:r>
            <a:r>
              <a:rPr lang="tr-TR" sz="2600" dirty="0"/>
              <a:t>i</a:t>
            </a:r>
            <a:r>
              <a:rPr lang="tr-TR" sz="2600" dirty="0" smtClean="0"/>
              <a:t>tiraz </a:t>
            </a:r>
            <a:r>
              <a:rPr lang="tr-TR" sz="2600" dirty="0"/>
              <a:t>ve </a:t>
            </a:r>
            <a:r>
              <a:rPr lang="tr-TR" sz="2600" dirty="0" smtClean="0"/>
              <a:t>mazeret </a:t>
            </a:r>
            <a:r>
              <a:rPr lang="tr-TR" sz="2600" dirty="0"/>
              <a:t>s</a:t>
            </a:r>
            <a:r>
              <a:rPr lang="tr-TR" sz="2600" dirty="0" smtClean="0"/>
              <a:t>ınavına </a:t>
            </a:r>
            <a:r>
              <a:rPr lang="tr-TR" sz="2600" dirty="0"/>
              <a:t>b</a:t>
            </a:r>
            <a:r>
              <a:rPr lang="tr-TR" sz="2600" dirty="0" smtClean="0"/>
              <a:t>aşvuru </a:t>
            </a:r>
            <a:r>
              <a:rPr lang="tr-TR" sz="2600" dirty="0"/>
              <a:t>için sınav sonuçları açıklandıktan sonra 1 hafta süreniz </a:t>
            </a:r>
            <a:r>
              <a:rPr lang="tr-TR" sz="2600" dirty="0" smtClean="0"/>
              <a:t>vardır.</a:t>
            </a:r>
            <a:endParaRPr lang="tr-TR" sz="2600" dirty="0"/>
          </a:p>
          <a:p>
            <a:pPr marL="342900" lvl="0" indent="-342900" algn="just" defTabSz="457200">
              <a:lnSpc>
                <a:spcPct val="100000"/>
              </a:lnSpc>
              <a:buClr>
                <a:srgbClr val="90C226"/>
              </a:buClr>
              <a:buSzPct val="80000"/>
              <a:buFont typeface="Wingdings 3" charset="2"/>
              <a:buChar char=""/>
            </a:pPr>
            <a:r>
              <a:rPr lang="tr-TR" sz="2600" dirty="0"/>
              <a:t>Sınav sonucuna itiraz için maddi hata dilekçesi </a:t>
            </a:r>
            <a:r>
              <a:rPr lang="tr-TR" sz="2600" dirty="0" smtClean="0"/>
              <a:t>vermelisiniz. Maddi </a:t>
            </a:r>
            <a:r>
              <a:rPr lang="tr-TR" sz="2600" dirty="0"/>
              <a:t>hata dışında öğrencinin notu değiştirilmez.</a:t>
            </a:r>
          </a:p>
          <a:p>
            <a:pPr marL="342900" lvl="0" indent="-342900" algn="just" defTabSz="457200">
              <a:lnSpc>
                <a:spcPct val="100000"/>
              </a:lnSpc>
              <a:buClr>
                <a:srgbClr val="90C226"/>
              </a:buClr>
              <a:buSzPct val="80000"/>
              <a:buFont typeface="Wingdings 3" charset="2"/>
              <a:buChar char=""/>
            </a:pPr>
            <a:r>
              <a:rPr lang="tr-TR" sz="2600" dirty="0"/>
              <a:t>Sınavlar kamerayla kayıt altına alınmakta olup herhangi bir kopya çekme durumunda kınama ve 1 </a:t>
            </a:r>
            <a:r>
              <a:rPr lang="tr-TR" sz="2600" dirty="0" smtClean="0"/>
              <a:t>yıla </a:t>
            </a:r>
            <a:r>
              <a:rPr lang="tr-TR" sz="2600" dirty="0"/>
              <a:t>kadar uzaklaştırma </a:t>
            </a:r>
            <a:r>
              <a:rPr lang="tr-TR" sz="2600" dirty="0" smtClean="0"/>
              <a:t>cezası verilebilmektedir.</a:t>
            </a:r>
          </a:p>
          <a:p>
            <a:pPr marL="342900" lvl="0" indent="-342900" algn="just" defTabSz="457200">
              <a:lnSpc>
                <a:spcPct val="100000"/>
              </a:lnSpc>
              <a:buClr>
                <a:srgbClr val="90C226"/>
              </a:buClr>
              <a:buSzPct val="80000"/>
              <a:buFont typeface="Wingdings 3" charset="2"/>
              <a:buChar char=""/>
            </a:pPr>
            <a:r>
              <a:rPr lang="tr-TR" sz="2600" dirty="0" smtClean="0"/>
              <a:t>Alınan </a:t>
            </a:r>
            <a:r>
              <a:rPr lang="tr-TR" sz="2600" dirty="0"/>
              <a:t>ceza </a:t>
            </a:r>
            <a:r>
              <a:rPr lang="tr-TR" sz="2600" dirty="0" err="1"/>
              <a:t>OBS’ye</a:t>
            </a:r>
            <a:r>
              <a:rPr lang="tr-TR" sz="2600" dirty="0"/>
              <a:t> işlenip mezuniyetinizde </a:t>
            </a:r>
            <a:r>
              <a:rPr lang="tr-TR" sz="2600" dirty="0" smtClean="0"/>
              <a:t>t</a:t>
            </a:r>
            <a:r>
              <a:rPr lang="tr-TR" sz="2600" dirty="0" smtClean="0"/>
              <a:t>ranskriptinize işlenmektedir.</a:t>
            </a:r>
            <a:endParaRPr lang="tr-TR" sz="2600" dirty="0"/>
          </a:p>
          <a:p>
            <a:endParaRPr lang="tr-TR" dirty="0"/>
          </a:p>
        </p:txBody>
      </p:sp>
    </p:spTree>
    <p:extLst>
      <p:ext uri="{BB962C8B-B14F-4D97-AF65-F5344CB8AC3E}">
        <p14:creationId xmlns:p14="http://schemas.microsoft.com/office/powerpoint/2010/main" val="37766649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5400" dirty="0">
                <a:latin typeface="Times New Roman" panose="02020603050405020304" pitchFamily="18" charset="0"/>
                <a:cs typeface="Times New Roman" panose="02020603050405020304" pitchFamily="18" charset="0"/>
              </a:rPr>
              <a:t>Diğer İmkanlar</a:t>
            </a:r>
          </a:p>
        </p:txBody>
      </p:sp>
      <p:sp>
        <p:nvSpPr>
          <p:cNvPr id="3" name="İçerik Yer Tutucusu 2"/>
          <p:cNvSpPr>
            <a:spLocks noGrp="1"/>
          </p:cNvSpPr>
          <p:nvPr>
            <p:ph idx="1"/>
          </p:nvPr>
        </p:nvSpPr>
        <p:spPr>
          <a:xfrm>
            <a:off x="0" y="2271557"/>
            <a:ext cx="10450286" cy="4142305"/>
          </a:xfrm>
        </p:spPr>
        <p:txBody>
          <a:bodyPr>
            <a:normAutofit/>
          </a:bodyPr>
          <a:lstStyle/>
          <a:p>
            <a:pPr marL="342900" lvl="0" indent="-342900" algn="just" defTabSz="457200">
              <a:lnSpc>
                <a:spcPct val="100000"/>
              </a:lnSpc>
              <a:buClr>
                <a:srgbClr val="90C226"/>
              </a:buClr>
              <a:buSzPct val="80000"/>
              <a:buFont typeface="Wingdings 3" charset="2"/>
              <a:buChar char=""/>
            </a:pPr>
            <a:r>
              <a:rPr lang="tr-TR" sz="3200" dirty="0"/>
              <a:t>Not ortalamanız 2,70 ve üstü olursa </a:t>
            </a:r>
            <a:r>
              <a:rPr lang="tr-TR" sz="3200" dirty="0" smtClean="0"/>
              <a:t>2.sınıftan </a:t>
            </a:r>
            <a:r>
              <a:rPr lang="tr-TR" sz="3200" dirty="0"/>
              <a:t>itibaren  </a:t>
            </a:r>
            <a:r>
              <a:rPr lang="tr-TR" sz="3200" b="1" dirty="0">
                <a:solidFill>
                  <a:srgbClr val="FFFF00"/>
                </a:solidFill>
              </a:rPr>
              <a:t>ç</a:t>
            </a:r>
            <a:r>
              <a:rPr lang="tr-TR" sz="3200" b="1" dirty="0" smtClean="0">
                <a:solidFill>
                  <a:srgbClr val="FFFF00"/>
                </a:solidFill>
              </a:rPr>
              <a:t>ift </a:t>
            </a:r>
            <a:r>
              <a:rPr lang="tr-TR" sz="3200" b="1" dirty="0" err="1">
                <a:solidFill>
                  <a:srgbClr val="FFFF00"/>
                </a:solidFill>
              </a:rPr>
              <a:t>a</a:t>
            </a:r>
            <a:r>
              <a:rPr lang="tr-TR" sz="3200" b="1" dirty="0" err="1" smtClean="0">
                <a:solidFill>
                  <a:srgbClr val="FFFF00"/>
                </a:solidFill>
              </a:rPr>
              <a:t>nadal</a:t>
            </a:r>
            <a:r>
              <a:rPr lang="tr-TR" sz="3200" b="1" dirty="0" smtClean="0">
                <a:solidFill>
                  <a:srgbClr val="FFFF00"/>
                </a:solidFill>
              </a:rPr>
              <a:t> </a:t>
            </a:r>
            <a:r>
              <a:rPr lang="tr-TR" sz="3200" dirty="0"/>
              <a:t>yaparak başka bir bölümden de (Hukuk, Mühendislik vb.) ikinci diploma alabilirsiniz</a:t>
            </a:r>
            <a:r>
              <a:rPr lang="tr-TR" sz="3200" dirty="0" smtClean="0"/>
              <a:t>.</a:t>
            </a:r>
          </a:p>
          <a:p>
            <a:pPr marL="342900" lvl="0" indent="-342900" algn="just" defTabSz="457200">
              <a:lnSpc>
                <a:spcPct val="100000"/>
              </a:lnSpc>
              <a:buClr>
                <a:srgbClr val="90C226"/>
              </a:buClr>
              <a:buSzPct val="80000"/>
              <a:buFont typeface="Wingdings 3" charset="2"/>
              <a:buChar char=""/>
            </a:pPr>
            <a:endParaRPr lang="tr-TR" sz="3200" dirty="0"/>
          </a:p>
          <a:p>
            <a:pPr marL="342900" lvl="0" indent="-342900" algn="just" defTabSz="457200">
              <a:lnSpc>
                <a:spcPct val="100000"/>
              </a:lnSpc>
              <a:buClr>
                <a:srgbClr val="90C226"/>
              </a:buClr>
              <a:buSzPct val="80000"/>
              <a:buFont typeface="Wingdings 3" charset="2"/>
              <a:buChar char=""/>
            </a:pPr>
            <a:r>
              <a:rPr lang="tr-TR" sz="3200" dirty="0"/>
              <a:t>Not ortalamanız 2,35 ve üstü olursa </a:t>
            </a:r>
            <a:r>
              <a:rPr lang="tr-TR" sz="3200" dirty="0" smtClean="0"/>
              <a:t>2.sınıftan </a:t>
            </a:r>
            <a:r>
              <a:rPr lang="tr-TR" sz="3200" dirty="0"/>
              <a:t>itibaren </a:t>
            </a:r>
            <a:r>
              <a:rPr lang="tr-TR" sz="3200" b="1" dirty="0" err="1">
                <a:solidFill>
                  <a:srgbClr val="FFFF00"/>
                </a:solidFill>
              </a:rPr>
              <a:t>y</a:t>
            </a:r>
            <a:r>
              <a:rPr lang="tr-TR" sz="3200" b="1" dirty="0" err="1" smtClean="0">
                <a:solidFill>
                  <a:srgbClr val="FFFF00"/>
                </a:solidFill>
              </a:rPr>
              <a:t>andal</a:t>
            </a:r>
            <a:r>
              <a:rPr lang="tr-TR" sz="3200" dirty="0" smtClean="0"/>
              <a:t> </a:t>
            </a:r>
            <a:r>
              <a:rPr lang="tr-TR" sz="3200" dirty="0"/>
              <a:t>p</a:t>
            </a:r>
            <a:r>
              <a:rPr lang="tr-TR" sz="3200" dirty="0" smtClean="0"/>
              <a:t>rogramına </a:t>
            </a:r>
            <a:r>
              <a:rPr lang="tr-TR" sz="3200" dirty="0"/>
              <a:t>katılabilir (</a:t>
            </a:r>
            <a:r>
              <a:rPr lang="tr-TR" sz="3200" dirty="0" err="1"/>
              <a:t>Çeko</a:t>
            </a:r>
            <a:r>
              <a:rPr lang="tr-TR" sz="3200" dirty="0"/>
              <a:t>, Ekonometri, Kamu vb.) ve sertifika alabilirsiniz.</a:t>
            </a:r>
          </a:p>
          <a:p>
            <a:pPr marL="342900" lvl="0" indent="-342900" algn="just" defTabSz="457200">
              <a:lnSpc>
                <a:spcPct val="100000"/>
              </a:lnSpc>
              <a:buClr>
                <a:srgbClr val="90C226"/>
              </a:buClr>
              <a:buSzPct val="80000"/>
              <a:buFont typeface="Wingdings 3" charset="2"/>
              <a:buChar char=""/>
            </a:pPr>
            <a:endParaRPr lang="tr-TR" sz="1800" dirty="0"/>
          </a:p>
          <a:p>
            <a:endParaRPr lang="tr-TR" dirty="0"/>
          </a:p>
        </p:txBody>
      </p:sp>
    </p:spTree>
    <p:extLst>
      <p:ext uri="{BB962C8B-B14F-4D97-AF65-F5344CB8AC3E}">
        <p14:creationId xmlns:p14="http://schemas.microsoft.com/office/powerpoint/2010/main" val="9556142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587829"/>
            <a:ext cx="10554789" cy="5917473"/>
          </a:xfrm>
        </p:spPr>
        <p:txBody>
          <a:bodyPr>
            <a:normAutofit/>
          </a:bodyPr>
          <a:lstStyle/>
          <a:p>
            <a:pPr marL="342900" lvl="0" indent="-342900" algn="just" defTabSz="457200">
              <a:lnSpc>
                <a:spcPct val="100000"/>
              </a:lnSpc>
              <a:buClr>
                <a:srgbClr val="90C226"/>
              </a:buClr>
              <a:buSzPct val="80000"/>
              <a:buFont typeface="Wingdings 3" charset="2"/>
              <a:buChar char=""/>
            </a:pPr>
            <a:r>
              <a:rPr lang="tr-TR" sz="3200" dirty="0"/>
              <a:t>Not ortalamanız 2,20 ve üstü olursa </a:t>
            </a:r>
            <a:r>
              <a:rPr lang="tr-TR" sz="3200" dirty="0" err="1">
                <a:solidFill>
                  <a:srgbClr val="FFFF00"/>
                </a:solidFill>
              </a:rPr>
              <a:t>Erasmus</a:t>
            </a:r>
            <a:r>
              <a:rPr lang="tr-TR" sz="3200" dirty="0"/>
              <a:t> </a:t>
            </a:r>
            <a:r>
              <a:rPr lang="tr-TR" sz="3200" dirty="0">
                <a:solidFill>
                  <a:srgbClr val="FFFF00"/>
                </a:solidFill>
              </a:rPr>
              <a:t>Programı</a:t>
            </a:r>
            <a:r>
              <a:rPr lang="tr-TR" sz="3200" dirty="0"/>
              <a:t> çerçevesinde Avrupa’daki üniversitelerden ders alabilirsiniz. </a:t>
            </a:r>
            <a:endParaRPr lang="tr-TR" sz="3200" dirty="0" smtClean="0"/>
          </a:p>
          <a:p>
            <a:pPr marL="342900" lvl="0" indent="-342900" algn="just" defTabSz="457200">
              <a:lnSpc>
                <a:spcPct val="100000"/>
              </a:lnSpc>
              <a:buClr>
                <a:srgbClr val="90C226"/>
              </a:buClr>
              <a:buSzPct val="80000"/>
              <a:buFont typeface="Wingdings 3" charset="2"/>
              <a:buChar char=""/>
            </a:pPr>
            <a:endParaRPr lang="tr-TR" sz="3200" dirty="0"/>
          </a:p>
          <a:p>
            <a:pPr marL="342900" lvl="0" indent="-342900" algn="just" defTabSz="457200">
              <a:lnSpc>
                <a:spcPct val="100000"/>
              </a:lnSpc>
              <a:buClr>
                <a:srgbClr val="90C226"/>
              </a:buClr>
              <a:buSzPct val="80000"/>
              <a:buFont typeface="Wingdings 3" charset="2"/>
              <a:buChar char=""/>
            </a:pPr>
            <a:r>
              <a:rPr lang="tr-TR" sz="3200" dirty="0"/>
              <a:t>Not ortalamanız </a:t>
            </a:r>
            <a:r>
              <a:rPr lang="tr-TR" sz="3200" dirty="0" smtClean="0"/>
              <a:t>2,50 ve üstü olursa </a:t>
            </a:r>
            <a:r>
              <a:rPr lang="tr-TR" sz="3200" dirty="0"/>
              <a:t>Avrupa dışındaki üniversiteler için </a:t>
            </a:r>
            <a:r>
              <a:rPr lang="tr-TR" sz="3200" dirty="0">
                <a:solidFill>
                  <a:srgbClr val="FFFF00"/>
                </a:solidFill>
              </a:rPr>
              <a:t>Mevlana Programına </a:t>
            </a:r>
            <a:r>
              <a:rPr lang="tr-TR" sz="3200" dirty="0"/>
              <a:t>katılabilirsiniz</a:t>
            </a:r>
            <a:r>
              <a:rPr lang="tr-TR" sz="3200" dirty="0" smtClean="0"/>
              <a:t>.</a:t>
            </a:r>
          </a:p>
          <a:p>
            <a:pPr marL="0" lvl="0" indent="0" algn="just" defTabSz="457200">
              <a:lnSpc>
                <a:spcPct val="100000"/>
              </a:lnSpc>
              <a:buClr>
                <a:srgbClr val="90C226"/>
              </a:buClr>
              <a:buSzPct val="80000"/>
              <a:buNone/>
            </a:pPr>
            <a:endParaRPr lang="tr-TR" sz="3200" dirty="0"/>
          </a:p>
          <a:p>
            <a:pPr marL="342900" lvl="0" indent="-342900" algn="just" defTabSz="457200">
              <a:lnSpc>
                <a:spcPct val="100000"/>
              </a:lnSpc>
              <a:buClr>
                <a:srgbClr val="90C226"/>
              </a:buClr>
              <a:buSzPct val="80000"/>
              <a:buFont typeface="Wingdings 3" charset="2"/>
              <a:buChar char=""/>
            </a:pPr>
            <a:r>
              <a:rPr lang="tr-TR" sz="3200" dirty="0"/>
              <a:t>Not ortalamanız 2,00 ve üstü olursa </a:t>
            </a:r>
            <a:r>
              <a:rPr lang="tr-TR" sz="3200" dirty="0">
                <a:solidFill>
                  <a:srgbClr val="FFFF00"/>
                </a:solidFill>
              </a:rPr>
              <a:t>Farabi Öğrenci Değişim </a:t>
            </a:r>
            <a:r>
              <a:rPr lang="tr-TR" sz="3200" dirty="0"/>
              <a:t>Programı ile yurt içinde bir başka üniversitede 1 yıl eğitim alabilirsiniz.</a:t>
            </a:r>
            <a:endParaRPr lang="tr-TR" sz="2000" dirty="0"/>
          </a:p>
          <a:p>
            <a:endParaRPr lang="tr-TR" dirty="0"/>
          </a:p>
        </p:txBody>
      </p:sp>
    </p:spTree>
    <p:extLst>
      <p:ext uri="{BB962C8B-B14F-4D97-AF65-F5344CB8AC3E}">
        <p14:creationId xmlns:p14="http://schemas.microsoft.com/office/powerpoint/2010/main" val="1986268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0294182" cy="2060223"/>
          </a:xfrm>
        </p:spPr>
        <p:txBody>
          <a:bodyPr>
            <a:normAutofit/>
          </a:bodyPr>
          <a:lstStyle/>
          <a:p>
            <a:r>
              <a:rPr lang="tr-TR" sz="4800" dirty="0"/>
              <a:t>OLANAKLARIMIZ</a:t>
            </a:r>
          </a:p>
        </p:txBody>
      </p:sp>
      <p:sp>
        <p:nvSpPr>
          <p:cNvPr id="3" name="İçerik Yer Tutucusu 2"/>
          <p:cNvSpPr>
            <a:spLocks noGrp="1"/>
          </p:cNvSpPr>
          <p:nvPr>
            <p:ph idx="1"/>
          </p:nvPr>
        </p:nvSpPr>
        <p:spPr>
          <a:xfrm>
            <a:off x="116982" y="1619794"/>
            <a:ext cx="9562596" cy="440429"/>
          </a:xfrm>
        </p:spPr>
        <p:txBody>
          <a:bodyPr>
            <a:normAutofit fontScale="85000" lnSpcReduction="20000"/>
          </a:bodyPr>
          <a:lstStyle/>
          <a:p>
            <a:pPr marL="0" indent="0">
              <a:buNone/>
            </a:pPr>
            <a:r>
              <a:rPr lang="tr-TR" sz="3600" b="1" dirty="0" smtClean="0"/>
              <a:t>KÜTÜPHANE</a:t>
            </a:r>
            <a:r>
              <a:rPr lang="tr-TR" sz="2800" dirty="0" smtClean="0"/>
              <a:t> </a:t>
            </a:r>
          </a:p>
          <a:p>
            <a:pPr marL="0" indent="0">
              <a:buNone/>
            </a:pPr>
            <a:endParaRPr lang="tr-TR" dirty="0"/>
          </a:p>
        </p:txBody>
      </p:sp>
      <p:pic>
        <p:nvPicPr>
          <p:cNvPr id="4" name="Picture 2" descr="http://w3.sdu.edu.tr/SDU_Files/Images/4z1of2n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81" y="2060223"/>
            <a:ext cx="5826619" cy="4706337"/>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5943600" y="2500652"/>
            <a:ext cx="6096000" cy="3785652"/>
          </a:xfrm>
          <a:prstGeom prst="rect">
            <a:avLst/>
          </a:prstGeom>
        </p:spPr>
        <p:txBody>
          <a:bodyPr>
            <a:spAutoFit/>
          </a:bodyPr>
          <a:lstStyle/>
          <a:p>
            <a:pPr lvl="0" algn="just" defTabSz="914400"/>
            <a:r>
              <a:rPr lang="tr-TR" sz="2400" b="1" dirty="0" smtClean="0">
                <a:latin typeface="Times New Roman" panose="02020603050405020304" pitchFamily="18" charset="0"/>
                <a:cs typeface="Times New Roman" panose="02020603050405020304" pitchFamily="18" charset="0"/>
              </a:rPr>
              <a:t>4 </a:t>
            </a:r>
            <a:r>
              <a:rPr lang="tr-TR" sz="2400" b="1" dirty="0">
                <a:latin typeface="Times New Roman" panose="02020603050405020304" pitchFamily="18" charset="0"/>
                <a:cs typeface="Times New Roman" panose="02020603050405020304" pitchFamily="18" charset="0"/>
              </a:rPr>
              <a:t>katlı, 8000 metrekare alana kurulu ve 950 kişilik oturma olanağı bulunan </a:t>
            </a:r>
            <a:r>
              <a:rPr lang="tr-TR" sz="2400" b="1" dirty="0">
                <a:solidFill>
                  <a:srgbClr val="FFFF00"/>
                </a:solidFill>
                <a:latin typeface="Times New Roman" panose="02020603050405020304" pitchFamily="18" charset="0"/>
                <a:cs typeface="Times New Roman" panose="02020603050405020304" pitchFamily="18" charset="0"/>
              </a:rPr>
              <a:t>SDÜ Prof. Dr. Hasan Gürbüz Bilgi Merkezi 7/24 öğrencilere hizmet vermektedir.</a:t>
            </a:r>
            <a:r>
              <a:rPr lang="tr-TR" sz="2400" b="1" dirty="0">
                <a:latin typeface="Times New Roman" panose="02020603050405020304" pitchFamily="18" charset="0"/>
                <a:cs typeface="Times New Roman" panose="02020603050405020304" pitchFamily="18" charset="0"/>
              </a:rPr>
              <a:t> Bilgi Merkezinde bulunan bütün yayınları SDÜ web sayfası üzerinden online olarak tarayabilir, </a:t>
            </a:r>
            <a:r>
              <a:rPr lang="tr-TR" sz="2400" b="1" dirty="0" err="1">
                <a:latin typeface="Times New Roman" panose="02020603050405020304" pitchFamily="18" charset="0"/>
                <a:cs typeface="Times New Roman" panose="02020603050405020304" pitchFamily="18" charset="0"/>
              </a:rPr>
              <a:t>SDÜ’nün</a:t>
            </a:r>
            <a:r>
              <a:rPr lang="tr-TR" sz="2400" b="1" dirty="0">
                <a:latin typeface="Times New Roman" panose="02020603050405020304" pitchFamily="18" charset="0"/>
                <a:cs typeface="Times New Roman" panose="02020603050405020304" pitchFamily="18" charset="0"/>
              </a:rPr>
              <a:t> abone olduğu online veri tabanları ile de internet üzerinden yurt içinde ve yurt dışında yayımlanan sınırsız sayıda bilimsel yayına ulaşabilirsiniz. </a:t>
            </a:r>
          </a:p>
        </p:txBody>
      </p:sp>
    </p:spTree>
    <p:extLst>
      <p:ext uri="{BB962C8B-B14F-4D97-AF65-F5344CB8AC3E}">
        <p14:creationId xmlns:p14="http://schemas.microsoft.com/office/powerpoint/2010/main" val="23526207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dirty="0"/>
              <a:t>YEMEKHANE</a:t>
            </a:r>
          </a:p>
        </p:txBody>
      </p:sp>
      <p:sp>
        <p:nvSpPr>
          <p:cNvPr id="3" name="İçerik Yer Tutucusu 2"/>
          <p:cNvSpPr>
            <a:spLocks noGrp="1"/>
          </p:cNvSpPr>
          <p:nvPr>
            <p:ph idx="1"/>
          </p:nvPr>
        </p:nvSpPr>
        <p:spPr>
          <a:xfrm>
            <a:off x="1" y="2332334"/>
            <a:ext cx="7471954" cy="3852049"/>
          </a:xfrm>
        </p:spPr>
        <p:txBody>
          <a:bodyPr>
            <a:noAutofit/>
          </a:bodyPr>
          <a:lstStyle/>
          <a:p>
            <a:pPr marL="0" indent="0" algn="just">
              <a:buNone/>
            </a:pPr>
            <a:r>
              <a:rPr lang="tr-TR" sz="2800" dirty="0" smtClean="0">
                <a:latin typeface="Times New Roman" panose="02020603050405020304" pitchFamily="18" charset="0"/>
                <a:cs typeface="Times New Roman" panose="02020603050405020304" pitchFamily="18" charset="0"/>
              </a:rPr>
              <a:t>Üniversitemiz </a:t>
            </a:r>
            <a:r>
              <a:rPr lang="tr-TR" sz="2800" dirty="0">
                <a:latin typeface="Times New Roman" panose="02020603050405020304" pitchFamily="18" charset="0"/>
                <a:cs typeface="Times New Roman" panose="02020603050405020304" pitchFamily="18" charset="0"/>
              </a:rPr>
              <a:t>yemekhanelerinden faydalanmak </a:t>
            </a:r>
            <a:r>
              <a:rPr lang="tr-TR" sz="2800" dirty="0" smtClean="0">
                <a:latin typeface="Times New Roman" panose="02020603050405020304" pitchFamily="18" charset="0"/>
                <a:cs typeface="Times New Roman" panose="02020603050405020304" pitchFamily="18" charset="0"/>
              </a:rPr>
              <a:t>için öğrenci </a:t>
            </a:r>
            <a:r>
              <a:rPr lang="tr-TR" sz="2800" dirty="0">
                <a:latin typeface="Times New Roman" panose="02020603050405020304" pitchFamily="18" charset="0"/>
                <a:cs typeface="Times New Roman" panose="02020603050405020304" pitchFamily="18" charset="0"/>
              </a:rPr>
              <a:t>ve personelimiz ilgili salonlara günlük veya haftalık yemek hakkı </a:t>
            </a:r>
            <a:r>
              <a:rPr lang="tr-TR" sz="2800" dirty="0" smtClean="0">
                <a:solidFill>
                  <a:srgbClr val="FFFF00"/>
                </a:solidFill>
                <a:latin typeface="Times New Roman" panose="02020603050405020304" pitchFamily="18" charset="0"/>
                <a:cs typeface="Times New Roman" panose="02020603050405020304" pitchFamily="18" charset="0"/>
              </a:rPr>
              <a:t>SDÜ Net sistemi veya SDÜ Mobil Uygulama yüklemelerini </a:t>
            </a:r>
            <a:r>
              <a:rPr lang="tr-TR" sz="2800" dirty="0">
                <a:latin typeface="Times New Roman" panose="02020603050405020304" pitchFamily="18" charset="0"/>
                <a:cs typeface="Times New Roman" panose="02020603050405020304" pitchFamily="18" charset="0"/>
              </a:rPr>
              <a:t>yaptıktan sonra; </a:t>
            </a:r>
            <a:r>
              <a:rPr lang="tr-TR" sz="2800" dirty="0" smtClean="0">
                <a:latin typeface="Times New Roman" panose="02020603050405020304" pitchFamily="18" charset="0"/>
                <a:cs typeface="Times New Roman" panose="02020603050405020304" pitchFamily="18" charset="0"/>
              </a:rPr>
              <a:t>öğle </a:t>
            </a:r>
            <a:r>
              <a:rPr lang="tr-TR" sz="2800" dirty="0">
                <a:latin typeface="Times New Roman" panose="02020603050405020304" pitchFamily="18" charset="0"/>
                <a:cs typeface="Times New Roman" panose="02020603050405020304" pitchFamily="18" charset="0"/>
              </a:rPr>
              <a:t>yemeği için (öğrenci ve personel) </a:t>
            </a:r>
            <a:r>
              <a:rPr lang="tr-TR" sz="2800" dirty="0">
                <a:solidFill>
                  <a:srgbClr val="FFFF00"/>
                </a:solidFill>
                <a:latin typeface="Times New Roman" panose="02020603050405020304" pitchFamily="18" charset="0"/>
                <a:cs typeface="Times New Roman" panose="02020603050405020304" pitchFamily="18" charset="0"/>
              </a:rPr>
              <a:t>11.00-14.00</a:t>
            </a:r>
            <a:r>
              <a:rPr lang="tr-TR" sz="2800" dirty="0">
                <a:latin typeface="Times New Roman" panose="02020603050405020304" pitchFamily="18" charset="0"/>
                <a:cs typeface="Times New Roman" panose="02020603050405020304" pitchFamily="18" charset="0"/>
              </a:rPr>
              <a:t> saatleri </a:t>
            </a:r>
            <a:r>
              <a:rPr lang="tr-TR" sz="2800" dirty="0" smtClean="0">
                <a:latin typeface="Times New Roman" panose="02020603050405020304" pitchFamily="18" charset="0"/>
                <a:cs typeface="Times New Roman" panose="02020603050405020304" pitchFamily="18" charset="0"/>
              </a:rPr>
              <a:t>arasında, akşam </a:t>
            </a:r>
            <a:r>
              <a:rPr lang="tr-TR" sz="2800" dirty="0">
                <a:latin typeface="Times New Roman" panose="02020603050405020304" pitchFamily="18" charset="0"/>
                <a:cs typeface="Times New Roman" panose="02020603050405020304" pitchFamily="18" charset="0"/>
              </a:rPr>
              <a:t>yemeği için </a:t>
            </a:r>
            <a:r>
              <a:rPr lang="tr-TR" sz="2800" dirty="0" smtClean="0">
                <a:latin typeface="Times New Roman" panose="02020603050405020304" pitchFamily="18" charset="0"/>
                <a:cs typeface="Times New Roman" panose="02020603050405020304" pitchFamily="18" charset="0"/>
              </a:rPr>
              <a:t> </a:t>
            </a:r>
            <a:r>
              <a:rPr lang="tr-TR" sz="2800" dirty="0">
                <a:solidFill>
                  <a:srgbClr val="FFFF00"/>
                </a:solidFill>
                <a:latin typeface="Times New Roman" panose="02020603050405020304" pitchFamily="18" charset="0"/>
                <a:cs typeface="Times New Roman" panose="02020603050405020304" pitchFamily="18" charset="0"/>
              </a:rPr>
              <a:t>15.00-18.00</a:t>
            </a:r>
            <a:r>
              <a:rPr lang="tr-TR" sz="2800" dirty="0">
                <a:latin typeface="Times New Roman" panose="02020603050405020304" pitchFamily="18" charset="0"/>
                <a:cs typeface="Times New Roman" panose="02020603050405020304" pitchFamily="18" charset="0"/>
              </a:rPr>
              <a:t> saatleri arasında diledikleri zaman yemek hizmetinden </a:t>
            </a:r>
            <a:r>
              <a:rPr lang="tr-TR" sz="2800" dirty="0" smtClean="0">
                <a:latin typeface="Times New Roman" panose="02020603050405020304" pitchFamily="18" charset="0"/>
                <a:cs typeface="Times New Roman" panose="02020603050405020304" pitchFamily="18" charset="0"/>
              </a:rPr>
              <a:t>faydalanabilmektedir. </a:t>
            </a:r>
            <a:endParaRPr lang="tr-TR" sz="2800" dirty="0">
              <a:latin typeface="Times New Roman" panose="02020603050405020304" pitchFamily="18" charset="0"/>
              <a:cs typeface="Times New Roman" panose="02020603050405020304" pitchFamily="18" charset="0"/>
            </a:endParaRPr>
          </a:p>
        </p:txBody>
      </p:sp>
      <p:pic>
        <p:nvPicPr>
          <p:cNvPr id="4" name="Picture 2" descr="SDÜ Yemekhaneleri Hizmete Açılıyor - Süleyman Demirel Üniversite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4651" y="2084140"/>
            <a:ext cx="4167447" cy="4558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367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smtClean="0"/>
              <a:t>Sosyal Yaşam Merkezi </a:t>
            </a:r>
            <a:endParaRPr lang="tr-TR" sz="4000" b="1" dirty="0"/>
          </a:p>
        </p:txBody>
      </p:sp>
      <p:pic>
        <p:nvPicPr>
          <p:cNvPr id="1026" name="Picture 2" descr="Süleyman Demirel Üniversitesi, Sosyal Yaşam Merkezi – YD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39" y="2011680"/>
            <a:ext cx="5538652" cy="4689566"/>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5630092" y="2011680"/>
            <a:ext cx="6453052" cy="4832092"/>
          </a:xfrm>
          <a:prstGeom prst="rect">
            <a:avLst/>
          </a:prstGeom>
        </p:spPr>
        <p:txBody>
          <a:bodyPr wrap="square">
            <a:spAutoFit/>
          </a:bodyPr>
          <a:lstStyle/>
          <a:p>
            <a:endParaRPr lang="tr-TR" sz="2000" b="1" dirty="0" smtClean="0">
              <a:latin typeface="Times New Roman" panose="02020603050405020304" pitchFamily="18" charset="0"/>
              <a:cs typeface="Times New Roman" panose="02020603050405020304" pitchFamily="18" charset="0"/>
            </a:endParaRPr>
          </a:p>
          <a:p>
            <a:pPr algn="just"/>
            <a:r>
              <a:rPr lang="tr-TR" sz="2400" b="1" dirty="0" smtClean="0">
                <a:latin typeface="Times New Roman" panose="02020603050405020304" pitchFamily="18" charset="0"/>
                <a:cs typeface="Times New Roman" panose="02020603050405020304" pitchFamily="18" charset="0"/>
              </a:rPr>
              <a:t>SDÜ/Doğu </a:t>
            </a:r>
            <a:r>
              <a:rPr lang="tr-TR" sz="2400" b="1" dirty="0">
                <a:latin typeface="Times New Roman" panose="02020603050405020304" pitchFamily="18" charset="0"/>
                <a:cs typeface="Times New Roman" panose="02020603050405020304" pitchFamily="18" charset="0"/>
              </a:rPr>
              <a:t>yerleşkesinde hayata geçirilen Sosyal Yaşam Merkezi, 25.000 m2 kapalı alanda toplamda 14.700 m2 kiralanabilir alana sahiptir. Yaklaşık 6000 m2’lik (futbol sahası boyutlarında) bir iç avlu çevresinde, 2 katlı bloklardan oluşacak tesis, klasik Türk mimarisindeki </a:t>
            </a:r>
            <a:r>
              <a:rPr lang="tr-TR" sz="2400" b="1" dirty="0" smtClean="0">
                <a:latin typeface="Times New Roman" panose="02020603050405020304" pitchFamily="18" charset="0"/>
                <a:cs typeface="Times New Roman" panose="02020603050405020304" pitchFamily="18" charset="0"/>
              </a:rPr>
              <a:t>bedesten </a:t>
            </a:r>
            <a:r>
              <a:rPr lang="tr-TR" sz="2400" b="1" dirty="0">
                <a:latin typeface="Times New Roman" panose="02020603050405020304" pitchFamily="18" charset="0"/>
                <a:cs typeface="Times New Roman" panose="02020603050405020304" pitchFamily="18" charset="0"/>
              </a:rPr>
              <a:t>özelliklerini taşımaktadır. İçerdiği sinema salonları, oyun merkezi, marketi, açık spor alanları, </a:t>
            </a:r>
            <a:r>
              <a:rPr lang="tr-TR" sz="2400" b="1" dirty="0" err="1">
                <a:latin typeface="Times New Roman" panose="02020603050405020304" pitchFamily="18" charset="0"/>
                <a:cs typeface="Times New Roman" panose="02020603050405020304" pitchFamily="18" charset="0"/>
              </a:rPr>
              <a:t>rekreatif</a:t>
            </a:r>
            <a:r>
              <a:rPr lang="tr-TR" sz="2400" b="1" dirty="0">
                <a:latin typeface="Times New Roman" panose="02020603050405020304" pitchFamily="18" charset="0"/>
                <a:cs typeface="Times New Roman" panose="02020603050405020304" pitchFamily="18" charset="0"/>
              </a:rPr>
              <a:t> açık alanları, amfi ve gösteri platformu, değişik türlerde yeme-içme ve alışveriş üniteleri </a:t>
            </a:r>
            <a:r>
              <a:rPr lang="tr-TR" sz="2400" b="1" dirty="0" smtClean="0">
                <a:latin typeface="Times New Roman" panose="02020603050405020304" pitchFamily="18" charset="0"/>
                <a:cs typeface="Times New Roman" panose="02020603050405020304" pitchFamily="18" charset="0"/>
              </a:rPr>
              <a:t>ile çeşitli hizmetler sunmaktadır.</a:t>
            </a:r>
            <a:endParaRPr lang="tr-T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589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 y="561703"/>
            <a:ext cx="10294182" cy="1272463"/>
          </a:xfrm>
        </p:spPr>
        <p:txBody>
          <a:bodyPr>
            <a:normAutofit/>
          </a:bodyPr>
          <a:lstStyle/>
          <a:p>
            <a:r>
              <a:rPr lang="tr-TR" sz="4400" b="1" dirty="0" err="1"/>
              <a:t>Mediko</a:t>
            </a:r>
            <a:r>
              <a:rPr lang="tr-TR" sz="4400" b="1" dirty="0"/>
              <a:t>-Sosyal</a:t>
            </a:r>
            <a:endParaRPr lang="tr-TR" sz="4800" dirty="0"/>
          </a:p>
        </p:txBody>
      </p:sp>
      <p:sp>
        <p:nvSpPr>
          <p:cNvPr id="3" name="İçerik Yer Tutucusu 2"/>
          <p:cNvSpPr>
            <a:spLocks noGrp="1"/>
          </p:cNvSpPr>
          <p:nvPr>
            <p:ph idx="1"/>
          </p:nvPr>
        </p:nvSpPr>
        <p:spPr>
          <a:xfrm>
            <a:off x="6923314" y="2351313"/>
            <a:ext cx="4754880" cy="3584875"/>
          </a:xfrm>
        </p:spPr>
        <p:txBody>
          <a:bodyPr/>
          <a:lstStyle/>
          <a:p>
            <a:pPr marL="0" lvl="0" indent="0">
              <a:lnSpc>
                <a:spcPct val="100000"/>
              </a:lnSpc>
              <a:spcBef>
                <a:spcPts val="0"/>
              </a:spcBef>
              <a:buNone/>
            </a:pPr>
            <a:r>
              <a:rPr lang="tr-TR" sz="3600" b="1" dirty="0">
                <a:latin typeface="Times New Roman" panose="02020603050405020304" pitchFamily="18" charset="0"/>
                <a:cs typeface="Times New Roman" panose="02020603050405020304" pitchFamily="18" charset="0"/>
              </a:rPr>
              <a:t>Öğrencilerimize Sağlık Şube Müdürlüğü’ne bağlı </a:t>
            </a:r>
            <a:r>
              <a:rPr lang="tr-TR" sz="3600" b="1" dirty="0" err="1">
                <a:latin typeface="Times New Roman" panose="02020603050405020304" pitchFamily="18" charset="0"/>
                <a:cs typeface="Times New Roman" panose="02020603050405020304" pitchFamily="18" charset="0"/>
              </a:rPr>
              <a:t>mediko</a:t>
            </a:r>
            <a:r>
              <a:rPr lang="tr-TR" sz="3600" b="1" dirty="0">
                <a:latin typeface="Times New Roman" panose="02020603050405020304" pitchFamily="18" charset="0"/>
                <a:cs typeface="Times New Roman" panose="02020603050405020304" pitchFamily="18" charset="0"/>
              </a:rPr>
              <a:t>-sosyal merkezinde sağlık hizmetleri verilmektedir.</a:t>
            </a:r>
          </a:p>
          <a:p>
            <a:endParaRPr lang="tr-TR" dirty="0"/>
          </a:p>
        </p:txBody>
      </p:sp>
      <p:pic>
        <p:nvPicPr>
          <p:cNvPr id="4" name="Picture 2" descr="http://w3.sdu.edu.tr/SDU_Files/Images/wwjp2oj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151018"/>
            <a:ext cx="6651514" cy="397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5720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37" name="Resim 36">
            <a:extLst>
              <a:ext uri="{FF2B5EF4-FFF2-40B4-BE49-F238E27FC236}">
                <a16:creationId xmlns:a16="http://schemas.microsoft.com/office/drawing/2014/main" id="{DE641BE7-E53D-4EDB-86DC-A76FE7EB682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9" name="Resim 38">
            <a:extLst>
              <a:ext uri="{FF2B5EF4-FFF2-40B4-BE49-F238E27FC236}">
                <a16:creationId xmlns:a16="http://schemas.microsoft.com/office/drawing/2014/main" id="{11A48E22-6C4A-485A-A345-17F1041FF95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41" name="Resim 40">
            <a:extLst>
              <a:ext uri="{FF2B5EF4-FFF2-40B4-BE49-F238E27FC236}">
                <a16:creationId xmlns:a16="http://schemas.microsoft.com/office/drawing/2014/main" id="{40C68FC5-6DE5-45F0-880D-585271AD402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43" name="Dikdörtgen 42">
            <a:extLst>
              <a:ext uri="{FF2B5EF4-FFF2-40B4-BE49-F238E27FC236}">
                <a16:creationId xmlns:a16="http://schemas.microsoft.com/office/drawing/2014/main" id="{063AE720-E0EC-4F00-9B14-A51B549E69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Dikdörtgen 44">
            <a:extLst>
              <a:ext uri="{FF2B5EF4-FFF2-40B4-BE49-F238E27FC236}">
                <a16:creationId xmlns:a16="http://schemas.microsoft.com/office/drawing/2014/main" id="{F6CEF4CF-2E44-4485-9C96-E73FDA7D96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7" name="Grup 46">
            <a:extLst>
              <a:ext uri="{FF2B5EF4-FFF2-40B4-BE49-F238E27FC236}">
                <a16:creationId xmlns:a16="http://schemas.microsoft.com/office/drawing/2014/main" id="{57AA472B-1F43-4674-A61E-6E2C6F41258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48" name="Dikdörtgen 47">
              <a:extLst>
                <a:ext uri="{FF2B5EF4-FFF2-40B4-BE49-F238E27FC236}">
                  <a16:creationId xmlns:a16="http://schemas.microsoft.com/office/drawing/2014/main" id="{FD8883E7-F374-489C-BFC4-05B6273ADB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pic>
          <p:nvPicPr>
            <p:cNvPr id="49" name="Resim 48">
              <a:extLst>
                <a:ext uri="{FF2B5EF4-FFF2-40B4-BE49-F238E27FC236}">
                  <a16:creationId xmlns:a16="http://schemas.microsoft.com/office/drawing/2014/main" id="{69976594-4DE3-4E2F-A85F-76CFE9C32681}"/>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51" name="Dikdörtgen 50">
            <a:extLst>
              <a:ext uri="{FF2B5EF4-FFF2-40B4-BE49-F238E27FC236}">
                <a16:creationId xmlns:a16="http://schemas.microsoft.com/office/drawing/2014/main" id="{E2D263F0-2680-4501-B419-0012D57135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D0D5C3FC-6172-405C-9AFC-93072A8DCF6C}"/>
              </a:ext>
            </a:extLst>
          </p:cNvPr>
          <p:cNvSpPr>
            <a:spLocks noGrp="1"/>
          </p:cNvSpPr>
          <p:nvPr>
            <p:ph type="title"/>
          </p:nvPr>
        </p:nvSpPr>
        <p:spPr>
          <a:xfrm>
            <a:off x="680321" y="753228"/>
            <a:ext cx="5632247" cy="1080938"/>
          </a:xfrm>
        </p:spPr>
        <p:txBody>
          <a:bodyPr vert="horz" lIns="91440" tIns="45720" rIns="91440" bIns="45720" rtlCol="0" anchor="ctr">
            <a:noAutofit/>
          </a:bodyPr>
          <a:lstStyle/>
          <a:p>
            <a:r>
              <a:rPr lang="tr-TR" sz="4400" dirty="0">
                <a:latin typeface="Times New Roman" panose="02020603050405020304" pitchFamily="18" charset="0"/>
                <a:cs typeface="Times New Roman" panose="02020603050405020304" pitchFamily="18" charset="0"/>
              </a:rPr>
              <a:t>İşletme Bölümü Oryantasyon Programı</a:t>
            </a:r>
            <a:endParaRPr lang="tr-TR" sz="4400" dirty="0"/>
          </a:p>
        </p:txBody>
      </p:sp>
      <p:pic>
        <p:nvPicPr>
          <p:cNvPr id="53" name="Resim 52">
            <a:extLst>
              <a:ext uri="{FF2B5EF4-FFF2-40B4-BE49-F238E27FC236}">
                <a16:creationId xmlns:a16="http://schemas.microsoft.com/office/drawing/2014/main" id="{39DEAF99-6143-45DD-A3D2-D7ACCD6AF27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
        <p:nvSpPr>
          <p:cNvPr id="55" name="Dikdörtgen 54">
            <a:extLst>
              <a:ext uri="{FF2B5EF4-FFF2-40B4-BE49-F238E27FC236}">
                <a16:creationId xmlns:a16="http://schemas.microsoft.com/office/drawing/2014/main" id="{71DB68E5-25F8-4BF3-900C-972F947A4E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8256" y="2800352"/>
            <a:ext cx="1713032" cy="1165669"/>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tr-TR" dirty="0"/>
          </a:p>
        </p:txBody>
      </p:sp>
      <p:graphicFrame>
        <p:nvGraphicFramePr>
          <p:cNvPr id="32" name="İçerik Yer Tutucusu 2" descr="SmartArt petek grafiği">
            <a:extLst>
              <a:ext uri="{FF2B5EF4-FFF2-40B4-BE49-F238E27FC236}">
                <a16:creationId xmlns:a16="http://schemas.microsoft.com/office/drawing/2014/main" id="{CC0DEB3A-86E9-4629-8C70-D35F4A9800E2}"/>
              </a:ext>
            </a:extLst>
          </p:cNvPr>
          <p:cNvGraphicFramePr>
            <a:graphicFrameLocks/>
          </p:cNvGraphicFramePr>
          <p:nvPr>
            <p:extLst>
              <p:ext uri="{D42A27DB-BD31-4B8C-83A1-F6EECF244321}">
                <p14:modId xmlns:p14="http://schemas.microsoft.com/office/powerpoint/2010/main" val="1637838811"/>
              </p:ext>
            </p:extLst>
          </p:nvPr>
        </p:nvGraphicFramePr>
        <p:xfrm>
          <a:off x="-10689" y="2180490"/>
          <a:ext cx="6295122" cy="471502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3" name="Resim 2"/>
          <p:cNvPicPr>
            <a:picLocks noChangeAspect="1"/>
          </p:cNvPicPr>
          <p:nvPr/>
        </p:nvPicPr>
        <p:blipFill>
          <a:blip r:embed="rId11"/>
          <a:stretch>
            <a:fillRect/>
          </a:stretch>
        </p:blipFill>
        <p:spPr>
          <a:xfrm>
            <a:off x="117567" y="2434646"/>
            <a:ext cx="6195002" cy="3600394"/>
          </a:xfrm>
          <a:prstGeom prst="rect">
            <a:avLst/>
          </a:prstGeom>
        </p:spPr>
      </p:pic>
      <p:sp>
        <p:nvSpPr>
          <p:cNvPr id="7" name="AutoShape 2" descr="İİBF İşletme Bölümü İngilizce Lisans Programı Açıldı - Süleyman Demirel  Üniversitesi"/>
          <p:cNvSpPr>
            <a:spLocks noChangeAspect="1" noChangeArrowheads="1"/>
          </p:cNvSpPr>
          <p:nvPr/>
        </p:nvSpPr>
        <p:spPr bwMode="auto">
          <a:xfrm>
            <a:off x="6609809" y="1162594"/>
            <a:ext cx="5238201" cy="536883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9" name="Resim 8"/>
          <p:cNvPicPr>
            <a:picLocks noChangeAspect="1"/>
          </p:cNvPicPr>
          <p:nvPr/>
        </p:nvPicPr>
        <p:blipFill>
          <a:blip r:embed="rId12"/>
          <a:stretch>
            <a:fillRect/>
          </a:stretch>
        </p:blipFill>
        <p:spPr>
          <a:xfrm>
            <a:off x="6533407" y="609599"/>
            <a:ext cx="5536673" cy="6130835"/>
          </a:xfrm>
          <a:prstGeom prst="rect">
            <a:avLst/>
          </a:prstGeom>
        </p:spPr>
      </p:pic>
    </p:spTree>
    <p:extLst>
      <p:ext uri="{BB962C8B-B14F-4D97-AF65-F5344CB8AC3E}">
        <p14:creationId xmlns:p14="http://schemas.microsoft.com/office/powerpoint/2010/main" val="9140597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1" name="Resim 10">
            <a:extLst>
              <a:ext uri="{FF2B5EF4-FFF2-40B4-BE49-F238E27FC236}">
                <a16:creationId xmlns:a16="http://schemas.microsoft.com/office/drawing/2014/main" id="{5321D838-2C7E-4177-9DD3-DAC78324A2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Resim 12">
            <a:extLst>
              <a:ext uri="{FF2B5EF4-FFF2-40B4-BE49-F238E27FC236}">
                <a16:creationId xmlns:a16="http://schemas.microsoft.com/office/drawing/2014/main" id="{224C28B3-E902-49D1-98A0-582D277A0E0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5" name="Resim 14">
            <a:extLst>
              <a:ext uri="{FF2B5EF4-FFF2-40B4-BE49-F238E27FC236}">
                <a16:creationId xmlns:a16="http://schemas.microsoft.com/office/drawing/2014/main" id="{F3A6C14C-E755-4A02-821B-6EA2D4C9F20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Dikdörtgen 16">
            <a:extLst>
              <a:ext uri="{FF2B5EF4-FFF2-40B4-BE49-F238E27FC236}">
                <a16:creationId xmlns:a16="http://schemas.microsoft.com/office/drawing/2014/main" id="{6478287C-E119-4E9C-95B0-518478BD9D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Dikdörtgen 18">
            <a:extLst>
              <a:ext uri="{FF2B5EF4-FFF2-40B4-BE49-F238E27FC236}">
                <a16:creationId xmlns:a16="http://schemas.microsoft.com/office/drawing/2014/main" id="{EA4A294F-6D36-425B-8632-27FD6A284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1" name="Dikdörtgen 20">
            <a:extLst>
              <a:ext uri="{FF2B5EF4-FFF2-40B4-BE49-F238E27FC236}">
                <a16:creationId xmlns:a16="http://schemas.microsoft.com/office/drawing/2014/main" id="{3FECAD23-900F-4F1B-A441-6A68749F88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pic>
        <p:nvPicPr>
          <p:cNvPr id="23" name="Resim 22">
            <a:extLst>
              <a:ext uri="{FF2B5EF4-FFF2-40B4-BE49-F238E27FC236}">
                <a16:creationId xmlns:a16="http://schemas.microsoft.com/office/drawing/2014/main" id="{57943801-CAEC-4F98-9332-2A4D9128463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5" name="Dikdörtgen 24">
            <a:extLst>
              <a:ext uri="{FF2B5EF4-FFF2-40B4-BE49-F238E27FC236}">
                <a16:creationId xmlns:a16="http://schemas.microsoft.com/office/drawing/2014/main" id="{8A233090-6C39-4F59-8A0F-86F011A7EE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27" name="Dikdörtgen 26">
            <a:extLst>
              <a:ext uri="{FF2B5EF4-FFF2-40B4-BE49-F238E27FC236}">
                <a16:creationId xmlns:a16="http://schemas.microsoft.com/office/drawing/2014/main" id="{484DCAA0-4BF1-4FB9-97BA-D6BA630419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F990FFBA-DDAE-4248-B30B-2821CE5E9396}"/>
              </a:ext>
            </a:extLst>
          </p:cNvPr>
          <p:cNvSpPr>
            <a:spLocks noGrp="1"/>
          </p:cNvSpPr>
          <p:nvPr>
            <p:ph type="title"/>
          </p:nvPr>
        </p:nvSpPr>
        <p:spPr>
          <a:xfrm>
            <a:off x="-3176" y="669998"/>
            <a:ext cx="7087552" cy="1080938"/>
          </a:xfrm>
        </p:spPr>
        <p:txBody>
          <a:bodyPr vert="horz" lIns="91440" tIns="45720" rIns="91440" bIns="45720" rtlCol="0" anchor="ctr">
            <a:normAutofit/>
          </a:bodyPr>
          <a:lstStyle/>
          <a:p>
            <a:r>
              <a:rPr lang="tr-TR" sz="4400" dirty="0">
                <a:latin typeface="Times New Roman" panose="02020603050405020304" pitchFamily="18" charset="0"/>
                <a:cs typeface="Times New Roman" panose="02020603050405020304" pitchFamily="18" charset="0"/>
              </a:rPr>
              <a:t>ÖĞRENCİ TOPLULUKLARI</a:t>
            </a:r>
            <a:endParaRPr lang="tr-TR" sz="6000" dirty="0">
              <a:latin typeface="Times New Roman" panose="02020603050405020304" pitchFamily="18" charset="0"/>
              <a:cs typeface="Times New Roman" panose="02020603050405020304" pitchFamily="18" charset="0"/>
            </a:endParaRPr>
          </a:p>
        </p:txBody>
      </p:sp>
      <p:pic>
        <p:nvPicPr>
          <p:cNvPr id="29" name="Resim 28">
            <a:extLst>
              <a:ext uri="{FF2B5EF4-FFF2-40B4-BE49-F238E27FC236}">
                <a16:creationId xmlns:a16="http://schemas.microsoft.com/office/drawing/2014/main" id="{9BC2FEA5-B399-458A-8393-E06CE40DB89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2" y="1970240"/>
            <a:ext cx="7967048" cy="321164"/>
          </a:xfrm>
          <a:prstGeom prst="rect">
            <a:avLst/>
          </a:prstGeom>
        </p:spPr>
      </p:pic>
      <p:pic>
        <p:nvPicPr>
          <p:cNvPr id="6" name="İçerik Yer Tutucusu 5" descr="Duvara dayanmış gitar">
            <a:extLst>
              <a:ext uri="{FF2B5EF4-FFF2-40B4-BE49-F238E27FC236}">
                <a16:creationId xmlns:a16="http://schemas.microsoft.com/office/drawing/2014/main" id="{EBD00AEF-5ADA-4AFC-906D-599169D34F8E}"/>
              </a:ext>
            </a:extLst>
          </p:cNvPr>
          <p:cNvPicPr>
            <a:picLocks noGrp="1" noChangeAspect="1"/>
          </p:cNvPicPr>
          <p:nvPr>
            <p:ph sz="half" idx="1"/>
          </p:nvPr>
        </p:nvPicPr>
        <p:blipFill>
          <a:blip r:embed="rId6"/>
          <a:stretch>
            <a:fillRect/>
          </a:stretch>
        </p:blipFill>
        <p:spPr>
          <a:xfrm>
            <a:off x="8189188" y="913286"/>
            <a:ext cx="3354284" cy="5031427"/>
          </a:xfrm>
          <a:prstGeom prst="rect">
            <a:avLst/>
          </a:prstGeom>
          <a:ln>
            <a:noFill/>
          </a:ln>
          <a:effectLst>
            <a:outerShdw blurRad="76200" dist="63500" dir="5040000" algn="tl" rotWithShape="0">
              <a:srgbClr val="000000">
                <a:alpha val="41000"/>
              </a:srgbClr>
            </a:outerShdw>
          </a:effectLst>
        </p:spPr>
      </p:pic>
      <p:sp>
        <p:nvSpPr>
          <p:cNvPr id="5" name="İçerik Yer Tutucusu 4"/>
          <p:cNvSpPr>
            <a:spLocks noGrp="1"/>
          </p:cNvSpPr>
          <p:nvPr>
            <p:ph sz="half" idx="2"/>
          </p:nvPr>
        </p:nvSpPr>
        <p:spPr>
          <a:xfrm>
            <a:off x="0" y="1970240"/>
            <a:ext cx="7552815" cy="4796320"/>
          </a:xfrm>
        </p:spPr>
        <p:txBody>
          <a:bodyPr>
            <a:normAutofit fontScale="62500" lnSpcReduction="20000"/>
          </a:bodyPr>
          <a:lstStyle/>
          <a:p>
            <a:pPr marL="342900" lvl="0" indent="-342900" defTabSz="457200">
              <a:lnSpc>
                <a:spcPct val="100000"/>
              </a:lnSpc>
              <a:buClr>
                <a:srgbClr val="90C226"/>
              </a:buClr>
              <a:buSzPct val="80000"/>
              <a:buFont typeface="Wingdings 3" charset="2"/>
              <a:buChar char=""/>
            </a:pPr>
            <a:r>
              <a:rPr lang="tr-TR" sz="3200" b="1" dirty="0">
                <a:latin typeface="Times New Roman" panose="02020603050405020304" pitchFamily="18" charset="0"/>
                <a:cs typeface="Times New Roman" panose="02020603050405020304" pitchFamily="18" charset="0"/>
              </a:rPr>
              <a:t>Kültür ve Kitap Topluluğu</a:t>
            </a:r>
          </a:p>
          <a:p>
            <a:pPr marL="342900" lvl="0" indent="-342900" defTabSz="457200">
              <a:lnSpc>
                <a:spcPct val="100000"/>
              </a:lnSpc>
              <a:buClr>
                <a:srgbClr val="90C226"/>
              </a:buClr>
              <a:buSzPct val="80000"/>
              <a:buFont typeface="Wingdings 3" charset="2"/>
              <a:buChar char=""/>
            </a:pPr>
            <a:r>
              <a:rPr lang="tr-TR" sz="3200" b="1" dirty="0">
                <a:latin typeface="Times New Roman" panose="02020603050405020304" pitchFamily="18" charset="0"/>
                <a:cs typeface="Times New Roman" panose="02020603050405020304" pitchFamily="18" charset="0"/>
              </a:rPr>
              <a:t>Halk Oyunları Topluluğu</a:t>
            </a:r>
          </a:p>
          <a:p>
            <a:pPr marL="342900" lvl="0" indent="-342900" defTabSz="457200">
              <a:lnSpc>
                <a:spcPct val="100000"/>
              </a:lnSpc>
              <a:buClr>
                <a:srgbClr val="90C226"/>
              </a:buClr>
              <a:buSzPct val="80000"/>
              <a:buFont typeface="Wingdings 3" charset="2"/>
              <a:buChar char=""/>
            </a:pPr>
            <a:r>
              <a:rPr lang="tr-TR" sz="3200" b="1" dirty="0">
                <a:latin typeface="Times New Roman" panose="02020603050405020304" pitchFamily="18" charset="0"/>
                <a:cs typeface="Times New Roman" panose="02020603050405020304" pitchFamily="18" charset="0"/>
              </a:rPr>
              <a:t>Sinema Topluluğu</a:t>
            </a:r>
          </a:p>
          <a:p>
            <a:pPr marL="342900" lvl="0" indent="-342900" defTabSz="457200">
              <a:lnSpc>
                <a:spcPct val="100000"/>
              </a:lnSpc>
              <a:buClr>
                <a:srgbClr val="90C226"/>
              </a:buClr>
              <a:buSzPct val="80000"/>
              <a:buFont typeface="Wingdings 3" charset="2"/>
              <a:buChar char=""/>
            </a:pPr>
            <a:r>
              <a:rPr lang="tr-TR" sz="3200" b="1" dirty="0">
                <a:latin typeface="Times New Roman" panose="02020603050405020304" pitchFamily="18" charset="0"/>
                <a:cs typeface="Times New Roman" panose="02020603050405020304" pitchFamily="18" charset="0"/>
              </a:rPr>
              <a:t>Su Sporları Topluluğu</a:t>
            </a:r>
          </a:p>
          <a:p>
            <a:pPr marL="342900" lvl="0" indent="-342900" defTabSz="457200">
              <a:lnSpc>
                <a:spcPct val="100000"/>
              </a:lnSpc>
              <a:buClr>
                <a:srgbClr val="90C226"/>
              </a:buClr>
              <a:buSzPct val="80000"/>
              <a:buFont typeface="Wingdings 3" charset="2"/>
              <a:buChar char=""/>
            </a:pPr>
            <a:r>
              <a:rPr lang="tr-TR" sz="3200" b="1" dirty="0">
                <a:latin typeface="Times New Roman" panose="02020603050405020304" pitchFamily="18" charset="0"/>
                <a:cs typeface="Times New Roman" panose="02020603050405020304" pitchFamily="18" charset="0"/>
              </a:rPr>
              <a:t>Dans Topluluğu</a:t>
            </a:r>
          </a:p>
          <a:p>
            <a:pPr marL="342900" lvl="0" indent="-342900" defTabSz="457200">
              <a:lnSpc>
                <a:spcPct val="100000"/>
              </a:lnSpc>
              <a:buClr>
                <a:srgbClr val="90C226"/>
              </a:buClr>
              <a:buSzPct val="80000"/>
              <a:buFont typeface="Wingdings 3" charset="2"/>
              <a:buChar char=""/>
            </a:pPr>
            <a:r>
              <a:rPr lang="tr-TR" sz="3200" b="1" dirty="0">
                <a:latin typeface="Times New Roman" panose="02020603050405020304" pitchFamily="18" charset="0"/>
                <a:cs typeface="Times New Roman" panose="02020603050405020304" pitchFamily="18" charset="0"/>
              </a:rPr>
              <a:t>Dağcılık ve Kayak Topluluğu</a:t>
            </a:r>
          </a:p>
          <a:p>
            <a:pPr marL="342900" lvl="0" indent="-342900" defTabSz="457200">
              <a:lnSpc>
                <a:spcPct val="100000"/>
              </a:lnSpc>
              <a:buClr>
                <a:srgbClr val="90C226"/>
              </a:buClr>
              <a:buSzPct val="80000"/>
              <a:buFont typeface="Wingdings 3" charset="2"/>
              <a:buChar char=""/>
            </a:pPr>
            <a:r>
              <a:rPr lang="tr-TR" sz="3200" b="1" dirty="0">
                <a:latin typeface="Times New Roman" panose="02020603050405020304" pitchFamily="18" charset="0"/>
                <a:cs typeface="Times New Roman" panose="02020603050405020304" pitchFamily="18" charset="0"/>
              </a:rPr>
              <a:t>Havacılık Topluluğu</a:t>
            </a:r>
          </a:p>
          <a:p>
            <a:pPr marL="342900" lvl="0" indent="-342900" defTabSz="457200">
              <a:lnSpc>
                <a:spcPct val="100000"/>
              </a:lnSpc>
              <a:buClr>
                <a:srgbClr val="90C226"/>
              </a:buClr>
              <a:buSzPct val="80000"/>
              <a:buFont typeface="Wingdings 3" charset="2"/>
              <a:buChar char=""/>
            </a:pPr>
            <a:r>
              <a:rPr lang="tr-TR" sz="4500" dirty="0">
                <a:latin typeface="Times New Roman" panose="02020603050405020304" pitchFamily="18" charset="0"/>
                <a:cs typeface="Times New Roman" panose="02020603050405020304" pitchFamily="18" charset="0"/>
              </a:rPr>
              <a:t>Müzik Topluluğu</a:t>
            </a:r>
            <a:endParaRPr lang="tr-TR" sz="3800" dirty="0" smtClean="0">
              <a:latin typeface="Times New Roman" panose="02020603050405020304" pitchFamily="18" charset="0"/>
              <a:cs typeface="Times New Roman" panose="02020603050405020304" pitchFamily="18" charset="0"/>
            </a:endParaRPr>
          </a:p>
          <a:p>
            <a:pPr marL="342900" lvl="0" indent="-342900" defTabSz="457200">
              <a:lnSpc>
                <a:spcPct val="100000"/>
              </a:lnSpc>
              <a:buClr>
                <a:srgbClr val="90C226"/>
              </a:buClr>
              <a:buSzPct val="80000"/>
              <a:buFont typeface="Wingdings 3" charset="2"/>
              <a:buChar char=""/>
            </a:pPr>
            <a:r>
              <a:rPr lang="tr-TR" sz="3200" b="1" dirty="0" smtClean="0">
                <a:latin typeface="Times New Roman" panose="02020603050405020304" pitchFamily="18" charset="0"/>
                <a:cs typeface="Times New Roman" panose="02020603050405020304" pitchFamily="18" charset="0"/>
              </a:rPr>
              <a:t>Motosiklet Topluluğu</a:t>
            </a:r>
          </a:p>
          <a:p>
            <a:pPr marL="342900" lvl="0" indent="-342900" defTabSz="457200">
              <a:lnSpc>
                <a:spcPct val="100000"/>
              </a:lnSpc>
              <a:buClr>
                <a:srgbClr val="90C226"/>
              </a:buClr>
              <a:buSzPct val="80000"/>
              <a:buFont typeface="Wingdings 3" charset="2"/>
              <a:buChar char=""/>
            </a:pPr>
            <a:r>
              <a:rPr lang="tr-TR" sz="4500" dirty="0">
                <a:latin typeface="Times New Roman" panose="02020603050405020304" pitchFamily="18" charset="0"/>
                <a:cs typeface="Times New Roman" panose="02020603050405020304" pitchFamily="18" charset="0"/>
              </a:rPr>
              <a:t>Tiyatro </a:t>
            </a:r>
            <a:r>
              <a:rPr lang="tr-TR" sz="4500" dirty="0" smtClean="0">
                <a:latin typeface="Times New Roman" panose="02020603050405020304" pitchFamily="18" charset="0"/>
                <a:cs typeface="Times New Roman" panose="02020603050405020304" pitchFamily="18" charset="0"/>
              </a:rPr>
              <a:t>Topluluğu  vd.</a:t>
            </a:r>
            <a:endParaRPr lang="tr-TR" sz="3800" b="1" dirty="0">
              <a:latin typeface="Times New Roman" panose="02020603050405020304" pitchFamily="18" charset="0"/>
              <a:cs typeface="Times New Roman" panose="02020603050405020304" pitchFamily="18" charset="0"/>
            </a:endParaRPr>
          </a:p>
          <a:p>
            <a:pPr marL="342900" lvl="0" indent="-342900" defTabSz="457200">
              <a:lnSpc>
                <a:spcPct val="100000"/>
              </a:lnSpc>
              <a:buClr>
                <a:srgbClr val="90C226"/>
              </a:buClr>
              <a:buSzPct val="80000"/>
              <a:buFont typeface="Wingdings 3" charset="2"/>
              <a:buChar char=""/>
            </a:pPr>
            <a:r>
              <a:rPr lang="tr-TR" sz="2900" b="1" dirty="0">
                <a:latin typeface="Times New Roman" panose="02020603050405020304" pitchFamily="18" charset="0"/>
                <a:cs typeface="Times New Roman" panose="02020603050405020304" pitchFamily="18" charset="0"/>
              </a:rPr>
              <a:t>TOPLAM </a:t>
            </a:r>
            <a:r>
              <a:rPr lang="tr-TR" sz="2900" b="1" dirty="0" smtClean="0">
                <a:latin typeface="Times New Roman" panose="02020603050405020304" pitchFamily="18" charset="0"/>
                <a:cs typeface="Times New Roman" panose="02020603050405020304" pitchFamily="18" charset="0"/>
              </a:rPr>
              <a:t>101 TOPLULUK </a:t>
            </a:r>
            <a:r>
              <a:rPr lang="tr-TR" sz="2900" b="1" dirty="0">
                <a:latin typeface="Times New Roman" panose="02020603050405020304" pitchFamily="18" charset="0"/>
                <a:cs typeface="Times New Roman" panose="02020603050405020304" pitchFamily="18" charset="0"/>
              </a:rPr>
              <a:t>MEVCUTTUR.</a:t>
            </a:r>
          </a:p>
          <a:p>
            <a:pPr marL="342900" lvl="0" indent="-342900" defTabSz="457200">
              <a:lnSpc>
                <a:spcPct val="100000"/>
              </a:lnSpc>
              <a:buClr>
                <a:srgbClr val="90C226"/>
              </a:buClr>
              <a:buSzPct val="80000"/>
              <a:buFont typeface="Wingdings 3" charset="2"/>
              <a:buChar char=""/>
            </a:pPr>
            <a:r>
              <a:rPr lang="tr-TR" sz="5100" b="1" i="1" dirty="0">
                <a:solidFill>
                  <a:srgbClr val="FFFF00"/>
                </a:solidFill>
                <a:latin typeface="Times New Roman" panose="02020603050405020304" pitchFamily="18" charset="0"/>
                <a:cs typeface="Times New Roman" panose="02020603050405020304" pitchFamily="18" charset="0"/>
              </a:rPr>
              <a:t>Sağlık Kültür ve Spor Daire Başkanlığı</a:t>
            </a:r>
          </a:p>
          <a:p>
            <a:endParaRPr lang="tr-TR" dirty="0"/>
          </a:p>
        </p:txBody>
      </p:sp>
    </p:spTree>
    <p:extLst>
      <p:ext uri="{BB962C8B-B14F-4D97-AF65-F5344CB8AC3E}">
        <p14:creationId xmlns:p14="http://schemas.microsoft.com/office/powerpoint/2010/main" val="42706419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1" y="891821"/>
            <a:ext cx="12057016" cy="4965991"/>
          </a:xfrm>
        </p:spPr>
        <p:txBody>
          <a:bodyPr>
            <a:normAutofit fontScale="70000" lnSpcReduction="20000"/>
          </a:bodyPr>
          <a:lstStyle/>
          <a:p>
            <a:pPr marL="342900" lvl="0" indent="-342900" algn="just" defTabSz="457200">
              <a:lnSpc>
                <a:spcPct val="100000"/>
              </a:lnSpc>
              <a:buClr>
                <a:srgbClr val="90C226"/>
              </a:buClr>
              <a:buSzPct val="80000"/>
              <a:buFont typeface="Wingdings 3" charset="2"/>
              <a:buChar char=""/>
            </a:pPr>
            <a:endParaRPr lang="tr-TR" sz="2100" b="1" dirty="0" smtClean="0"/>
          </a:p>
          <a:p>
            <a:pPr marL="342900" lvl="0" indent="-342900" algn="just" defTabSz="457200">
              <a:lnSpc>
                <a:spcPct val="100000"/>
              </a:lnSpc>
              <a:buClr>
                <a:srgbClr val="90C226"/>
              </a:buClr>
              <a:buSzPct val="80000"/>
              <a:buFont typeface="Wingdings 3" charset="2"/>
              <a:buChar char=""/>
            </a:pPr>
            <a:endParaRPr lang="tr-TR" sz="2100" b="1" dirty="0"/>
          </a:p>
          <a:p>
            <a:pPr marL="342900" lvl="0" indent="-342900" algn="just" defTabSz="457200">
              <a:lnSpc>
                <a:spcPct val="100000"/>
              </a:lnSpc>
              <a:buClr>
                <a:srgbClr val="90C226"/>
              </a:buClr>
              <a:buSzPct val="80000"/>
              <a:buFont typeface="Wingdings 3" charset="2"/>
              <a:buChar char=""/>
            </a:pPr>
            <a:r>
              <a:rPr lang="tr-TR" sz="3300" b="1" dirty="0" smtClean="0"/>
              <a:t>Kısmi </a:t>
            </a:r>
            <a:r>
              <a:rPr lang="tr-TR" sz="3300" b="1" dirty="0"/>
              <a:t>Zamanlı Çalışma </a:t>
            </a:r>
          </a:p>
          <a:p>
            <a:pPr marL="0" lvl="0" indent="0" algn="just" defTabSz="457200">
              <a:lnSpc>
                <a:spcPct val="100000"/>
              </a:lnSpc>
              <a:buClr>
                <a:srgbClr val="90C226"/>
              </a:buClr>
              <a:buSzPct val="80000"/>
              <a:buNone/>
            </a:pPr>
            <a:endParaRPr lang="tr-TR" sz="2000" dirty="0" smtClean="0"/>
          </a:p>
          <a:p>
            <a:pPr marL="0" lvl="0" indent="0" algn="just" defTabSz="457200">
              <a:lnSpc>
                <a:spcPct val="100000"/>
              </a:lnSpc>
              <a:buClr>
                <a:srgbClr val="90C226"/>
              </a:buClr>
              <a:buSzPct val="80000"/>
              <a:buNone/>
            </a:pPr>
            <a:r>
              <a:rPr lang="tr-TR" sz="3100" dirty="0" smtClean="0">
                <a:latin typeface="Times New Roman" panose="02020603050405020304" pitchFamily="18" charset="0"/>
                <a:cs typeface="Times New Roman" panose="02020603050405020304" pitchFamily="18" charset="0"/>
              </a:rPr>
              <a:t>Üniversitemizde </a:t>
            </a:r>
            <a:r>
              <a:rPr lang="tr-TR" sz="3100" dirty="0">
                <a:latin typeface="Times New Roman" panose="02020603050405020304" pitchFamily="18" charset="0"/>
                <a:cs typeface="Times New Roman" panose="02020603050405020304" pitchFamily="18" charset="0"/>
              </a:rPr>
              <a:t>öğrenciler ders dışı zamanlarında, ilgi ve yeteneklerine göre, üniversitemizin çeşitli üretim ve hizmet birimlerinde ücretli olarak çalışabilmektedirler. Üniversitemiz, her yıl 500’ü aşkın öğrencisine kısmi zamanlı çalışma imkânı sunmaktadır. Kısmi zamanlı çalışmanın yoğun olarak yaşandığı birimlerimiz ise </a:t>
            </a:r>
            <a:r>
              <a:rPr lang="tr-TR" sz="3100" b="1" i="1" dirty="0">
                <a:solidFill>
                  <a:srgbClr val="FFFF00"/>
                </a:solidFill>
                <a:latin typeface="Times New Roman" panose="02020603050405020304" pitchFamily="18" charset="0"/>
                <a:cs typeface="Times New Roman" panose="02020603050405020304" pitchFamily="18" charset="0"/>
              </a:rPr>
              <a:t>kütüphane, bilgi işlem, kültür merkezi, spor tesisleri, kurumsal iletişim merkezi, araştırma merkezleri, laboratuvar ve atölyeler ile </a:t>
            </a:r>
            <a:r>
              <a:rPr lang="tr-TR" sz="3100" b="1" i="1" dirty="0" err="1">
                <a:solidFill>
                  <a:srgbClr val="FFFF00"/>
                </a:solidFill>
                <a:latin typeface="Times New Roman" panose="02020603050405020304" pitchFamily="18" charset="0"/>
                <a:cs typeface="Times New Roman" panose="02020603050405020304" pitchFamily="18" charset="0"/>
              </a:rPr>
              <a:t>mediko</a:t>
            </a:r>
            <a:r>
              <a:rPr lang="tr-TR" sz="3100" b="1" i="1" dirty="0">
                <a:solidFill>
                  <a:srgbClr val="FFFF00"/>
                </a:solidFill>
                <a:latin typeface="Times New Roman" panose="02020603050405020304" pitchFamily="18" charset="0"/>
                <a:cs typeface="Times New Roman" panose="02020603050405020304" pitchFamily="18" charset="0"/>
              </a:rPr>
              <a:t>-sosyal ve beslenme</a:t>
            </a:r>
            <a:r>
              <a:rPr lang="tr-TR" sz="3100" dirty="0">
                <a:latin typeface="Times New Roman" panose="02020603050405020304" pitchFamily="18" charset="0"/>
                <a:cs typeface="Times New Roman" panose="02020603050405020304" pitchFamily="18" charset="0"/>
              </a:rPr>
              <a:t> birimleridir</a:t>
            </a:r>
            <a:r>
              <a:rPr lang="tr-TR" sz="3100" dirty="0" smtClean="0">
                <a:latin typeface="Times New Roman" panose="02020603050405020304" pitchFamily="18" charset="0"/>
                <a:cs typeface="Times New Roman" panose="02020603050405020304" pitchFamily="18" charset="0"/>
              </a:rPr>
              <a:t>.</a:t>
            </a:r>
          </a:p>
          <a:p>
            <a:pPr marL="0" lvl="0" indent="0" algn="just" defTabSz="457200">
              <a:lnSpc>
                <a:spcPct val="100000"/>
              </a:lnSpc>
              <a:buClr>
                <a:srgbClr val="90C226"/>
              </a:buClr>
              <a:buSzPct val="80000"/>
              <a:buNone/>
            </a:pPr>
            <a:endParaRPr lang="tr-TR" sz="2100" dirty="0">
              <a:latin typeface="Times New Roman" panose="02020603050405020304" pitchFamily="18" charset="0"/>
              <a:cs typeface="Times New Roman" panose="02020603050405020304" pitchFamily="18" charset="0"/>
            </a:endParaRPr>
          </a:p>
          <a:p>
            <a:pPr marL="342900" lvl="0" indent="-342900" algn="just" defTabSz="457200">
              <a:lnSpc>
                <a:spcPct val="100000"/>
              </a:lnSpc>
              <a:buClr>
                <a:srgbClr val="90C226"/>
              </a:buClr>
              <a:buSzPct val="80000"/>
              <a:buFont typeface="Wingdings 3" charset="2"/>
              <a:buChar char=""/>
            </a:pPr>
            <a:r>
              <a:rPr lang="tr-TR" sz="3100" b="1" dirty="0">
                <a:latin typeface="Times New Roman" panose="02020603050405020304" pitchFamily="18" charset="0"/>
                <a:cs typeface="Times New Roman" panose="02020603050405020304" pitchFamily="18" charset="0"/>
              </a:rPr>
              <a:t>Beslenme Yardımları</a:t>
            </a:r>
            <a:endParaRPr lang="tr-TR" sz="3100" dirty="0">
              <a:latin typeface="Times New Roman" panose="02020603050405020304" pitchFamily="18" charset="0"/>
              <a:cs typeface="Times New Roman" panose="02020603050405020304" pitchFamily="18" charset="0"/>
            </a:endParaRPr>
          </a:p>
          <a:p>
            <a:pPr marL="0" lvl="0" indent="0" algn="just" defTabSz="457200">
              <a:lnSpc>
                <a:spcPct val="100000"/>
              </a:lnSpc>
              <a:buClr>
                <a:srgbClr val="90C226"/>
              </a:buClr>
              <a:buSzPct val="80000"/>
              <a:buNone/>
            </a:pPr>
            <a:r>
              <a:rPr lang="tr-TR" sz="3100" dirty="0">
                <a:latin typeface="Times New Roman" panose="02020603050405020304" pitchFamily="18" charset="0"/>
                <a:cs typeface="Times New Roman" panose="02020603050405020304" pitchFamily="18" charset="0"/>
              </a:rPr>
              <a:t>Üniversitemiz maddi imkânları elverişli olmayan öğrencilerine ücretsiz öğle yemeği şeklinde beslenme yardımı yapmaktadır. Fakülte ve yüksekokullara her yıl ayrılan kontenjanlar çerçevesinde öğrencinin ihtiyaç derecesi öğrenilerek beslenme yardımı alacak öğrenciler belirlenmektedir.</a:t>
            </a:r>
          </a:p>
          <a:p>
            <a:endParaRPr lang="tr-TR" sz="3100" dirty="0"/>
          </a:p>
        </p:txBody>
      </p:sp>
    </p:spTree>
    <p:extLst>
      <p:ext uri="{BB962C8B-B14F-4D97-AF65-F5344CB8AC3E}">
        <p14:creationId xmlns:p14="http://schemas.microsoft.com/office/powerpoint/2010/main" val="39237575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5400" dirty="0" smtClean="0"/>
              <a:t>Başarılar…</a:t>
            </a:r>
            <a:endParaRPr lang="tr-TR" sz="5400" dirty="0"/>
          </a:p>
        </p:txBody>
      </p:sp>
      <p:pic>
        <p:nvPicPr>
          <p:cNvPr id="2050" name="Picture 2" descr="https://w3.sdu.edu.tr/SDU_Files/Images/IMG_8587%20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28" y="1972490"/>
            <a:ext cx="12086572" cy="4885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271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800" dirty="0"/>
              <a:t>İşletme Bölümü</a:t>
            </a:r>
          </a:p>
        </p:txBody>
      </p:sp>
      <p:sp>
        <p:nvSpPr>
          <p:cNvPr id="3" name="İçerik Yer Tutucusu 2"/>
          <p:cNvSpPr>
            <a:spLocks noGrp="1"/>
          </p:cNvSpPr>
          <p:nvPr>
            <p:ph idx="1"/>
          </p:nvPr>
        </p:nvSpPr>
        <p:spPr>
          <a:xfrm>
            <a:off x="680321" y="2336873"/>
            <a:ext cx="10083473" cy="4181493"/>
          </a:xfrm>
        </p:spPr>
        <p:txBody>
          <a:bodyPr>
            <a:noAutofit/>
          </a:bodyPr>
          <a:lstStyle/>
          <a:p>
            <a:pPr algn="just"/>
            <a:r>
              <a:rPr lang="tr-TR" sz="3200" dirty="0" smtClean="0"/>
              <a:t>1992 </a:t>
            </a:r>
            <a:r>
              <a:rPr lang="tr-TR" sz="3200" dirty="0"/>
              <a:t>yılında lisans programı ile eğitim öğretime başlayan işletme </a:t>
            </a:r>
            <a:r>
              <a:rPr lang="tr-TR" sz="3200" dirty="0" smtClean="0"/>
              <a:t>bölümümüz; </a:t>
            </a:r>
            <a:r>
              <a:rPr lang="tr-TR" sz="3200" dirty="0"/>
              <a:t>verdiği eğitim </a:t>
            </a:r>
            <a:r>
              <a:rPr lang="tr-TR" sz="3200" dirty="0" smtClean="0"/>
              <a:t>ile öğrencilerimizi </a:t>
            </a:r>
            <a:r>
              <a:rPr lang="tr-TR" sz="3200" dirty="0"/>
              <a:t>ulusal ve uluslararası rekabette değişen koşullara uyum sağlayabilecek, finans, muhasebe, yönetim ve organizasyon, </a:t>
            </a:r>
            <a:r>
              <a:rPr lang="tr-TR" sz="3200" dirty="0" smtClean="0"/>
              <a:t>pazarlama gibi alanlarda özel </a:t>
            </a:r>
            <a:r>
              <a:rPr lang="tr-TR" sz="3200" dirty="0"/>
              <a:t>sektör ve kamu </a:t>
            </a:r>
            <a:r>
              <a:rPr lang="tr-TR" sz="3200" dirty="0" smtClean="0"/>
              <a:t>kurumlarında ihtiyaç </a:t>
            </a:r>
            <a:r>
              <a:rPr lang="tr-TR" sz="3200" dirty="0"/>
              <a:t>duyulan yönetici, uzman ve araştırmacı niteliklerine sahip bireyler olarak </a:t>
            </a:r>
            <a:r>
              <a:rPr lang="tr-TR" sz="3200" dirty="0" smtClean="0"/>
              <a:t>yetiştirmeyi amaçlamaktadır.</a:t>
            </a:r>
            <a:endParaRPr lang="tr-TR" sz="3200" dirty="0"/>
          </a:p>
          <a:p>
            <a:pPr marL="0" indent="0" algn="just">
              <a:buNone/>
            </a:pPr>
            <a:endParaRPr lang="tr-TR" sz="3200" dirty="0"/>
          </a:p>
        </p:txBody>
      </p:sp>
    </p:spTree>
    <p:extLst>
      <p:ext uri="{BB962C8B-B14F-4D97-AF65-F5344CB8AC3E}">
        <p14:creationId xmlns:p14="http://schemas.microsoft.com/office/powerpoint/2010/main" val="27575512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0321" y="195944"/>
            <a:ext cx="9613861" cy="6309360"/>
          </a:xfrm>
        </p:spPr>
        <p:txBody>
          <a:bodyPr>
            <a:normAutofit fontScale="85000" lnSpcReduction="20000"/>
          </a:bodyPr>
          <a:lstStyle/>
          <a:p>
            <a:pPr>
              <a:buFont typeface="Wingdings" panose="05000000000000000000" pitchFamily="2" charset="2"/>
              <a:buChar char="Ø"/>
            </a:pPr>
            <a:r>
              <a:rPr lang="tr-TR" sz="2800" u="sng" dirty="0">
                <a:solidFill>
                  <a:srgbClr val="FFFF00"/>
                </a:solidFill>
              </a:rPr>
              <a:t>İşletme bölümünde</a:t>
            </a:r>
          </a:p>
          <a:p>
            <a:r>
              <a:rPr lang="tr-TR" sz="2800" dirty="0"/>
              <a:t> </a:t>
            </a:r>
            <a:r>
              <a:rPr lang="tr-TR" sz="2800" dirty="0" smtClean="0"/>
              <a:t> </a:t>
            </a:r>
            <a:r>
              <a:rPr lang="tr-TR" sz="2800" dirty="0" smtClean="0">
                <a:solidFill>
                  <a:srgbClr val="FFFF00"/>
                </a:solidFill>
              </a:rPr>
              <a:t>Lisans</a:t>
            </a:r>
            <a:endParaRPr lang="tr-TR" sz="2800" dirty="0">
              <a:solidFill>
                <a:srgbClr val="FFFF00"/>
              </a:solidFill>
            </a:endParaRPr>
          </a:p>
          <a:p>
            <a:r>
              <a:rPr lang="tr-TR" sz="2800" dirty="0" smtClean="0"/>
              <a:t>  I</a:t>
            </a:r>
            <a:r>
              <a:rPr lang="tr-TR" sz="2800" dirty="0"/>
              <a:t>. </a:t>
            </a:r>
            <a:r>
              <a:rPr lang="tr-TR" sz="2800" dirty="0" smtClean="0"/>
              <a:t>Öğretim İşletme </a:t>
            </a:r>
          </a:p>
          <a:p>
            <a:r>
              <a:rPr lang="tr-TR" sz="2800" dirty="0" smtClean="0"/>
              <a:t>  İngilizce İşletme </a:t>
            </a:r>
            <a:endParaRPr lang="tr-TR" sz="2800" dirty="0"/>
          </a:p>
          <a:p>
            <a:pPr>
              <a:buFont typeface="Wingdings" panose="05000000000000000000" pitchFamily="2" charset="2"/>
              <a:buChar char="Ø"/>
            </a:pPr>
            <a:r>
              <a:rPr lang="tr-TR" sz="2800" dirty="0" smtClean="0">
                <a:solidFill>
                  <a:srgbClr val="FFFF00"/>
                </a:solidFill>
              </a:rPr>
              <a:t>Yüksek Lisans</a:t>
            </a:r>
          </a:p>
          <a:p>
            <a:pPr marL="0" indent="0">
              <a:buNone/>
            </a:pPr>
            <a:r>
              <a:rPr lang="tr-TR" sz="2800" dirty="0" smtClean="0"/>
              <a:t>    </a:t>
            </a:r>
            <a:r>
              <a:rPr lang="tr-TR" sz="2800" u="sng" dirty="0" smtClean="0">
                <a:solidFill>
                  <a:srgbClr val="FFFF00"/>
                </a:solidFill>
                <a:effectLst>
                  <a:outerShdw blurRad="38100" dist="38100" dir="2700000" algn="tl">
                    <a:srgbClr val="000000">
                      <a:alpha val="43137"/>
                    </a:srgbClr>
                  </a:outerShdw>
                </a:effectLst>
              </a:rPr>
              <a:t>Tezli</a:t>
            </a:r>
            <a:endParaRPr lang="tr-TR" sz="2800" u="sng" dirty="0">
              <a:solidFill>
                <a:srgbClr val="FFFF00"/>
              </a:solidFill>
              <a:effectLst>
                <a:outerShdw blurRad="38100" dist="38100" dir="2700000" algn="tl">
                  <a:srgbClr val="000000">
                    <a:alpha val="43137"/>
                  </a:srgbClr>
                </a:outerShdw>
              </a:effectLst>
            </a:endParaRPr>
          </a:p>
          <a:p>
            <a:r>
              <a:rPr lang="tr-TR" sz="2800" dirty="0" smtClean="0"/>
              <a:t> İşletme</a:t>
            </a:r>
            <a:endParaRPr lang="tr-TR" sz="2800" dirty="0"/>
          </a:p>
          <a:p>
            <a:r>
              <a:rPr lang="tr-TR" sz="2800" dirty="0" smtClean="0"/>
              <a:t> Muhasebe </a:t>
            </a:r>
            <a:r>
              <a:rPr lang="tr-TR" sz="2800" dirty="0"/>
              <a:t>ve Finansal Yönetim</a:t>
            </a:r>
          </a:p>
          <a:p>
            <a:r>
              <a:rPr lang="tr-TR" sz="2800" dirty="0" smtClean="0"/>
              <a:t> Yönetim </a:t>
            </a:r>
            <a:r>
              <a:rPr lang="tr-TR" sz="2800" dirty="0"/>
              <a:t>ve </a:t>
            </a:r>
            <a:r>
              <a:rPr lang="tr-TR" sz="2800" dirty="0" smtClean="0"/>
              <a:t>Organizasyon</a:t>
            </a:r>
          </a:p>
          <a:p>
            <a:r>
              <a:rPr lang="tr-TR" sz="2800" dirty="0" smtClean="0"/>
              <a:t> II</a:t>
            </a:r>
            <a:r>
              <a:rPr lang="tr-TR" sz="2800" dirty="0"/>
              <a:t>. Öğretim </a:t>
            </a:r>
          </a:p>
          <a:p>
            <a:pPr marL="0" indent="0">
              <a:buNone/>
            </a:pPr>
            <a:r>
              <a:rPr lang="tr-TR" sz="2800" dirty="0" smtClean="0"/>
              <a:t>     </a:t>
            </a:r>
            <a:r>
              <a:rPr lang="tr-TR" sz="2800" u="sng" dirty="0" smtClean="0">
                <a:solidFill>
                  <a:srgbClr val="FFFF00"/>
                </a:solidFill>
                <a:effectLst>
                  <a:outerShdw blurRad="38100" dist="38100" dir="2700000" algn="tl">
                    <a:srgbClr val="000000">
                      <a:alpha val="43137"/>
                    </a:srgbClr>
                  </a:outerShdw>
                </a:effectLst>
              </a:rPr>
              <a:t>Tezsiz</a:t>
            </a:r>
            <a:r>
              <a:rPr lang="tr-TR" sz="2800" dirty="0" smtClean="0"/>
              <a:t> </a:t>
            </a:r>
            <a:endParaRPr lang="tr-TR" sz="2800" dirty="0"/>
          </a:p>
          <a:p>
            <a:pPr>
              <a:buFont typeface="Wingdings" panose="05000000000000000000" pitchFamily="2" charset="2"/>
              <a:buChar char="Ø"/>
            </a:pPr>
            <a:r>
              <a:rPr lang="tr-TR" sz="2800" dirty="0"/>
              <a:t>Uzaktan Eğitim </a:t>
            </a:r>
            <a:endParaRPr lang="tr-TR" sz="2800" dirty="0" smtClean="0"/>
          </a:p>
          <a:p>
            <a:pPr>
              <a:buFont typeface="Wingdings" panose="05000000000000000000" pitchFamily="2" charset="2"/>
              <a:buChar char="Ø"/>
            </a:pPr>
            <a:r>
              <a:rPr lang="tr-TR" sz="2800" dirty="0" smtClean="0">
                <a:solidFill>
                  <a:srgbClr val="FFFF00"/>
                </a:solidFill>
              </a:rPr>
              <a:t>Doktora</a:t>
            </a:r>
            <a:endParaRPr lang="tr-TR" sz="2800" dirty="0">
              <a:solidFill>
                <a:srgbClr val="FFFF00"/>
              </a:solidFill>
            </a:endParaRPr>
          </a:p>
          <a:p>
            <a:r>
              <a:rPr lang="tr-TR" sz="2800" dirty="0"/>
              <a:t>İşletme</a:t>
            </a:r>
          </a:p>
          <a:p>
            <a:r>
              <a:rPr lang="tr-TR" sz="2800" dirty="0"/>
              <a:t>Yönetim ve Organizasyon</a:t>
            </a:r>
          </a:p>
          <a:p>
            <a:r>
              <a:rPr lang="tr-TR" sz="2800" dirty="0"/>
              <a:t>Muhasebe ve Finansal Yönetim Programları yürütülmektedir</a:t>
            </a:r>
          </a:p>
          <a:p>
            <a:endParaRPr lang="tr-TR" dirty="0"/>
          </a:p>
        </p:txBody>
      </p:sp>
    </p:spTree>
    <p:extLst>
      <p:ext uri="{BB962C8B-B14F-4D97-AF65-F5344CB8AC3E}">
        <p14:creationId xmlns:p14="http://schemas.microsoft.com/office/powerpoint/2010/main" val="2851485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 y="561109"/>
            <a:ext cx="10476410" cy="5375080"/>
          </a:xfrm>
        </p:spPr>
        <p:txBody>
          <a:bodyPr/>
          <a:lstStyle/>
          <a:p>
            <a:pPr algn="just"/>
            <a:r>
              <a:rPr lang="tr-TR" dirty="0"/>
              <a:t>Bölümümüz İktisadi ve İdari Bilimler Fakültesi içerisinde çok sayıda öğrenci ve akademisyene sahip olan bir bölümdür</a:t>
            </a:r>
            <a:r>
              <a:rPr lang="tr-TR" dirty="0" smtClean="0"/>
              <a:t>.  </a:t>
            </a:r>
            <a:r>
              <a:rPr lang="tr-TR" dirty="0" smtClean="0"/>
              <a:t>14 </a:t>
            </a:r>
            <a:r>
              <a:rPr lang="tr-TR" dirty="0" smtClean="0"/>
              <a:t>Profesör, 11 Doçent, 4  Doktor Öğretim Üyesi ve 10 Araştırma Görevlisi kadrosu ile işletme bölümümüz siz değerli öğrencilerimize eğitim vermektedir.</a:t>
            </a:r>
            <a:endParaRPr lang="tr-TR" dirty="0"/>
          </a:p>
          <a:p>
            <a:endParaRPr lang="tr-TR" dirty="0"/>
          </a:p>
          <a:p>
            <a:endParaRPr lang="tr-TR" dirty="0"/>
          </a:p>
        </p:txBody>
      </p:sp>
      <p:pic>
        <p:nvPicPr>
          <p:cNvPr id="4" name="Resim 3"/>
          <p:cNvPicPr>
            <a:picLocks noChangeAspect="1"/>
          </p:cNvPicPr>
          <p:nvPr/>
        </p:nvPicPr>
        <p:blipFill>
          <a:blip r:embed="rId2"/>
          <a:stretch>
            <a:fillRect/>
          </a:stretch>
        </p:blipFill>
        <p:spPr>
          <a:xfrm>
            <a:off x="529376" y="2518466"/>
            <a:ext cx="9937388" cy="3310555"/>
          </a:xfrm>
          <a:prstGeom prst="rect">
            <a:avLst/>
          </a:prstGeom>
        </p:spPr>
      </p:pic>
      <p:sp>
        <p:nvSpPr>
          <p:cNvPr id="2" name="Metin kutusu 1"/>
          <p:cNvSpPr txBox="1"/>
          <p:nvPr/>
        </p:nvSpPr>
        <p:spPr>
          <a:xfrm>
            <a:off x="5520267" y="3973689"/>
            <a:ext cx="549153" cy="400110"/>
          </a:xfrm>
          <a:prstGeom prst="rect">
            <a:avLst/>
          </a:prstGeom>
          <a:solidFill>
            <a:schemeClr val="tx2"/>
          </a:solidFill>
        </p:spPr>
        <p:txBody>
          <a:bodyPr wrap="square" rtlCol="0">
            <a:spAutoFit/>
          </a:bodyPr>
          <a:lstStyle/>
          <a:p>
            <a:r>
              <a:rPr lang="tr-TR" sz="2000" b="1" dirty="0" smtClean="0">
                <a:solidFill>
                  <a:schemeClr val="bg1">
                    <a:lumMod val="95000"/>
                    <a:lumOff val="5000"/>
                  </a:schemeClr>
                </a:solidFill>
              </a:rPr>
              <a:t>11</a:t>
            </a:r>
            <a:endParaRPr lang="tr-TR" sz="2000" b="1" dirty="0">
              <a:solidFill>
                <a:schemeClr val="bg1">
                  <a:lumMod val="95000"/>
                  <a:lumOff val="5000"/>
                </a:schemeClr>
              </a:solidFill>
            </a:endParaRPr>
          </a:p>
        </p:txBody>
      </p:sp>
      <p:sp>
        <p:nvSpPr>
          <p:cNvPr id="6" name="Dikdörtgen 5"/>
          <p:cNvSpPr/>
          <p:nvPr/>
        </p:nvSpPr>
        <p:spPr>
          <a:xfrm>
            <a:off x="5512261" y="3255461"/>
            <a:ext cx="549513" cy="540374"/>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bg1"/>
                </a:solidFill>
              </a:rPr>
              <a:t>14</a:t>
            </a:r>
            <a:endParaRPr lang="tr-TR" dirty="0">
              <a:solidFill>
                <a:schemeClr val="bg1"/>
              </a:solidFill>
            </a:endParaRPr>
          </a:p>
        </p:txBody>
      </p:sp>
      <p:sp>
        <p:nvSpPr>
          <p:cNvPr id="7" name="Dikdörtgen 6"/>
          <p:cNvSpPr/>
          <p:nvPr/>
        </p:nvSpPr>
        <p:spPr>
          <a:xfrm>
            <a:off x="5512261" y="4532830"/>
            <a:ext cx="643466" cy="53230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bg1"/>
                </a:solidFill>
              </a:rPr>
              <a:t>1</a:t>
            </a:r>
          </a:p>
        </p:txBody>
      </p:sp>
      <p:sp>
        <p:nvSpPr>
          <p:cNvPr id="8" name="Dikdörtgen 7"/>
          <p:cNvSpPr/>
          <p:nvPr/>
        </p:nvSpPr>
        <p:spPr>
          <a:xfrm>
            <a:off x="5520267" y="5224163"/>
            <a:ext cx="635460" cy="529029"/>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solidFill>
                  <a:schemeClr val="bg1"/>
                </a:solidFill>
              </a:rPr>
              <a:t>9</a:t>
            </a:r>
            <a:endParaRPr lang="tr-TR" sz="2400" dirty="0">
              <a:solidFill>
                <a:schemeClr val="bg1"/>
              </a:solidFill>
            </a:endParaRPr>
          </a:p>
        </p:txBody>
      </p:sp>
    </p:spTree>
    <p:extLst>
      <p:ext uri="{BB962C8B-B14F-4D97-AF65-F5344CB8AC3E}">
        <p14:creationId xmlns:p14="http://schemas.microsoft.com/office/powerpoint/2010/main" val="35543734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0321" y="770709"/>
            <a:ext cx="9613861" cy="5165480"/>
          </a:xfrm>
        </p:spPr>
        <p:txBody>
          <a:bodyPr/>
          <a:lstStyle/>
          <a:p>
            <a:r>
              <a:rPr lang="tr-TR" sz="3600" dirty="0"/>
              <a:t>İşletme bölümü dört ana bilim dalında eğitim vermektedir</a:t>
            </a:r>
            <a:r>
              <a:rPr lang="tr-TR" sz="3600" dirty="0" smtClean="0"/>
              <a:t>.</a:t>
            </a:r>
          </a:p>
          <a:p>
            <a:pPr marL="0" indent="0">
              <a:buNone/>
            </a:pPr>
            <a:endParaRPr lang="tr-TR" sz="3600" dirty="0"/>
          </a:p>
          <a:p>
            <a:pPr marL="0" indent="0">
              <a:buNone/>
            </a:pPr>
            <a:r>
              <a:rPr lang="tr-TR" sz="3600" dirty="0"/>
              <a:t>1.      Yönetim ve Organizasyon</a:t>
            </a:r>
          </a:p>
          <a:p>
            <a:pPr marL="0" indent="0">
              <a:buNone/>
            </a:pPr>
            <a:r>
              <a:rPr lang="tr-TR" sz="3600" dirty="0"/>
              <a:t>2.      Muhasebe ve Finansman</a:t>
            </a:r>
          </a:p>
          <a:p>
            <a:pPr marL="0" indent="0">
              <a:buNone/>
            </a:pPr>
            <a:r>
              <a:rPr lang="tr-TR" sz="3600" dirty="0"/>
              <a:t>3.      Sayısal Yöntemler</a:t>
            </a:r>
          </a:p>
          <a:p>
            <a:pPr marL="0" indent="0">
              <a:buNone/>
            </a:pPr>
            <a:r>
              <a:rPr lang="tr-TR" sz="3600" dirty="0"/>
              <a:t>4.      Üretim Yönetimi ve Pazarlama</a:t>
            </a:r>
          </a:p>
          <a:p>
            <a:endParaRPr lang="tr-TR" dirty="0"/>
          </a:p>
        </p:txBody>
      </p:sp>
    </p:spTree>
    <p:extLst>
      <p:ext uri="{BB962C8B-B14F-4D97-AF65-F5344CB8AC3E}">
        <p14:creationId xmlns:p14="http://schemas.microsoft.com/office/powerpoint/2010/main" val="3342017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800" dirty="0"/>
              <a:t>Kariyer Planlaması</a:t>
            </a:r>
          </a:p>
        </p:txBody>
      </p:sp>
      <p:sp>
        <p:nvSpPr>
          <p:cNvPr id="3" name="İçerik Yer Tutucusu 2"/>
          <p:cNvSpPr>
            <a:spLocks noGrp="1"/>
          </p:cNvSpPr>
          <p:nvPr>
            <p:ph idx="1"/>
          </p:nvPr>
        </p:nvSpPr>
        <p:spPr/>
        <p:txBody>
          <a:bodyPr/>
          <a:lstStyle/>
          <a:p>
            <a:pPr marL="0" indent="0">
              <a:buNone/>
            </a:pPr>
            <a:r>
              <a:rPr lang="tr-TR" sz="3600" dirty="0"/>
              <a:t>Mezuniyet Sonrası İş Olanakları</a:t>
            </a:r>
          </a:p>
          <a:p>
            <a:r>
              <a:rPr lang="tr-TR" sz="3200" dirty="0"/>
              <a:t>KPSS A Grubu</a:t>
            </a:r>
          </a:p>
          <a:p>
            <a:r>
              <a:rPr lang="tr-TR" sz="3200" dirty="0"/>
              <a:t>KPSS B Grubu</a:t>
            </a:r>
          </a:p>
          <a:p>
            <a:r>
              <a:rPr lang="tr-TR" sz="3200" dirty="0"/>
              <a:t>Akademik Kariyer</a:t>
            </a:r>
          </a:p>
          <a:p>
            <a:r>
              <a:rPr lang="tr-TR" sz="3200" dirty="0"/>
              <a:t>Özel Sektör</a:t>
            </a:r>
          </a:p>
          <a:p>
            <a:endParaRPr lang="tr-TR" dirty="0"/>
          </a:p>
        </p:txBody>
      </p:sp>
    </p:spTree>
    <p:extLst>
      <p:ext uri="{BB962C8B-B14F-4D97-AF65-F5344CB8AC3E}">
        <p14:creationId xmlns:p14="http://schemas.microsoft.com/office/powerpoint/2010/main" val="1215285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2"/>
          <p:cNvSpPr txBox="1">
            <a:spLocks/>
          </p:cNvSpPr>
          <p:nvPr/>
        </p:nvSpPr>
        <p:spPr>
          <a:xfrm>
            <a:off x="195944" y="2011681"/>
            <a:ext cx="11900262" cy="4650376"/>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tr-TR" sz="26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SDÜ Lisans</a:t>
            </a:r>
            <a:r>
              <a:rPr kumimoji="0" lang="tr-TR" sz="2600" b="1" i="0" u="none" strike="noStrike" kern="1200" cap="none" spc="0" normalizeH="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tr-TR" sz="26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Eğitim-Öğretim </a:t>
            </a:r>
            <a:r>
              <a:rPr kumimoji="0" lang="tr-TR" sz="26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ve </a:t>
            </a:r>
            <a:r>
              <a:rPr kumimoji="0" lang="tr-TR" sz="26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Sınav Yönetmeliği </a:t>
            </a:r>
          </a:p>
          <a:p>
            <a:pPr lvl="0">
              <a:buClr>
                <a:srgbClr val="90C226"/>
              </a:buClr>
              <a:defRPr/>
            </a:pPr>
            <a:r>
              <a:rPr kumimoji="0" lang="tr-TR" sz="26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Fakülte ve Üniversite Web </a:t>
            </a:r>
            <a:r>
              <a:rPr lang="tr-TR" sz="2600" b="1" dirty="0" smtClean="0">
                <a:solidFill>
                  <a:schemeClr val="tx1"/>
                </a:solidFill>
                <a:latin typeface="Times New Roman" panose="02020603050405020304" pitchFamily="18" charset="0"/>
                <a:cs typeface="Times New Roman" panose="02020603050405020304" pitchFamily="18" charset="0"/>
              </a:rPr>
              <a:t>Sayfası  </a:t>
            </a:r>
            <a:r>
              <a:rPr lang="tr-TR" sz="2600" b="1" dirty="0">
                <a:solidFill>
                  <a:srgbClr val="FFFF00"/>
                </a:solidFill>
                <a:latin typeface="Times New Roman" panose="02020603050405020304" pitchFamily="18" charset="0"/>
                <a:cs typeface="Times New Roman" panose="02020603050405020304" pitchFamily="18" charset="0"/>
              </a:rPr>
              <a:t>https://iibf.sdu.edu.tr/</a:t>
            </a:r>
            <a:endParaRPr kumimoji="0" lang="tr-TR" sz="2600" b="1" i="0" u="none" strike="noStrike" kern="1200" cap="none" spc="0" normalizeH="0" baseline="0" noProof="0" dirty="0" smtClean="0">
              <a:ln>
                <a:noFill/>
              </a:ln>
              <a:solidFill>
                <a:srgbClr val="FFFF00"/>
              </a:solidFill>
              <a:effectLst/>
              <a:uLnTx/>
              <a:uFillTx/>
              <a:latin typeface="Times New Roman" panose="02020603050405020304" pitchFamily="18" charset="0"/>
              <a:cs typeface="Times New Roman" panose="02020603050405020304" pitchFamily="18"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tr-TR" sz="2600" b="1" i="0" u="none" strike="noStrike" kern="1200" cap="none" spc="0" normalizeH="0" baseline="0" noProof="0" dirty="0" smtClean="0">
                <a:ln>
                  <a:noFill/>
                </a:ln>
                <a:solidFill>
                  <a:srgbClr val="FFFF00"/>
                </a:solidFill>
                <a:effectLst/>
                <a:uLnTx/>
                <a:uFillTx/>
                <a:latin typeface="Times New Roman" panose="02020603050405020304" pitchFamily="18" charset="0"/>
                <a:cs typeface="Times New Roman" panose="02020603050405020304" pitchFamily="18" charset="0"/>
              </a:rPr>
              <a:t>OBS</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tr-TR" sz="2600" b="1" i="0" u="none" strike="noStrike" kern="1200" cap="none" spc="0" normalizeH="0" baseline="0" noProof="0" dirty="0" smtClean="0">
                <a:ln>
                  <a:noFill/>
                </a:ln>
                <a:solidFill>
                  <a:srgbClr val="FFFF00"/>
                </a:solidFill>
                <a:effectLst/>
                <a:uLnTx/>
                <a:uFillTx/>
                <a:latin typeface="Times New Roman" panose="02020603050405020304" pitchFamily="18" charset="0"/>
                <a:cs typeface="Times New Roman" panose="02020603050405020304" pitchFamily="18" charset="0"/>
              </a:rPr>
              <a:t>SDÜ NET</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mj-lt"/>
              <a:buAutoNum type="arabicPeriod"/>
              <a:tabLst/>
              <a:defRPr/>
            </a:pPr>
            <a:r>
              <a:rPr kumimoji="0" lang="tr-TR" sz="26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Kurum içi uygulamalara tek bir noktadan ve tek bir giriş ile ulaşabilirsiniz.</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mj-lt"/>
              <a:buAutoNum type="arabicPeriod"/>
              <a:tabLst/>
              <a:defRPr/>
            </a:pPr>
            <a:r>
              <a:rPr kumimoji="0" lang="tr-TR" sz="26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-Online Ödeme Sistemi (OOS) bakiyenizi görebilir, bakiye yükleyebilirsiniz.</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mj-lt"/>
              <a:buAutoNum type="arabicPeriod"/>
              <a:tabLst/>
              <a:defRPr/>
            </a:pPr>
            <a:r>
              <a:rPr kumimoji="0" lang="tr-TR" sz="26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-Kütüphaneden ödünç aldığınız kitapları görebilir varsa kütüphane cezanızı öğrenip ödeyebilirsiniz.</a:t>
            </a:r>
          </a:p>
          <a:p>
            <a:pPr lvl="0">
              <a:buClr>
                <a:srgbClr val="90C226"/>
              </a:buClr>
              <a:buFont typeface="+mj-lt"/>
              <a:buAutoNum type="arabicPeriod"/>
              <a:defRPr/>
            </a:pPr>
            <a:r>
              <a:rPr kumimoji="0" lang="tr-TR" sz="26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-Haber, duyuru ve etkinlikleri </a:t>
            </a:r>
            <a:r>
              <a:rPr lang="tr-TR" sz="2600" b="1" dirty="0">
                <a:solidFill>
                  <a:schemeClr val="tx1"/>
                </a:solidFill>
                <a:latin typeface="Times New Roman" panose="02020603050405020304" pitchFamily="18" charset="0"/>
                <a:cs typeface="Times New Roman" panose="02020603050405020304" pitchFamily="18" charset="0"/>
                <a:hlinkClick r:id="rId2"/>
              </a:rPr>
              <a:t>https://iibf.sdu.edu.tr</a:t>
            </a:r>
            <a:r>
              <a:rPr lang="tr-TR" sz="2600" b="1" dirty="0" smtClean="0">
                <a:solidFill>
                  <a:schemeClr val="tx1"/>
                </a:solidFill>
                <a:latin typeface="Times New Roman" panose="02020603050405020304" pitchFamily="18" charset="0"/>
                <a:cs typeface="Times New Roman" panose="02020603050405020304" pitchFamily="18" charset="0"/>
                <a:hlinkClick r:id="rId2"/>
              </a:rPr>
              <a:t>/</a:t>
            </a:r>
            <a:r>
              <a:rPr lang="tr-TR" sz="2600" b="1" dirty="0" smtClean="0">
                <a:solidFill>
                  <a:schemeClr val="tx1"/>
                </a:solidFill>
                <a:latin typeface="Times New Roman" panose="02020603050405020304" pitchFamily="18" charset="0"/>
                <a:cs typeface="Times New Roman" panose="02020603050405020304" pitchFamily="18" charset="0"/>
              </a:rPr>
              <a:t> adresinden veya </a:t>
            </a:r>
            <a:r>
              <a:rPr lang="tr-TR" sz="2600" b="1" dirty="0" err="1" smtClean="0">
                <a:solidFill>
                  <a:schemeClr val="tx1"/>
                </a:solidFill>
                <a:latin typeface="Times New Roman" panose="02020603050405020304" pitchFamily="18" charset="0"/>
                <a:cs typeface="Times New Roman" panose="02020603050405020304" pitchFamily="18" charset="0"/>
              </a:rPr>
              <a:t>instagram</a:t>
            </a:r>
            <a:r>
              <a:rPr lang="tr-TR" sz="2600" b="1" dirty="0" smtClean="0">
                <a:solidFill>
                  <a:schemeClr val="tx1"/>
                </a:solidFill>
                <a:latin typeface="Times New Roman" panose="02020603050405020304" pitchFamily="18" charset="0"/>
                <a:cs typeface="Times New Roman" panose="02020603050405020304" pitchFamily="18" charset="0"/>
              </a:rPr>
              <a:t> sayfalarımızı takip ederek görebilirsiniz</a:t>
            </a:r>
            <a:r>
              <a:rPr kumimoji="0" lang="tr-TR" sz="26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tr-TR" sz="2600" b="1" i="0" u="none" strike="noStrike" kern="1200" cap="none" spc="0" normalizeH="0" baseline="0" noProof="0" dirty="0" err="1" smtClean="0">
                <a:ln>
                  <a:noFill/>
                </a:ln>
                <a:solidFill>
                  <a:schemeClr val="tx1"/>
                </a:solidFill>
                <a:effectLst/>
                <a:uLnTx/>
                <a:uFillTx/>
                <a:latin typeface="Times New Roman" panose="02020603050405020304" pitchFamily="18" charset="0"/>
                <a:cs typeface="Times New Roman" panose="02020603050405020304" pitchFamily="18" charset="0"/>
              </a:rPr>
              <a:t>Whatsap</a:t>
            </a:r>
            <a:r>
              <a:rPr lang="tr-TR" sz="2600" b="1" dirty="0" smtClean="0">
                <a:solidFill>
                  <a:schemeClr val="tx1"/>
                </a:solidFill>
                <a:latin typeface="Times New Roman" panose="02020603050405020304" pitchFamily="18" charset="0"/>
                <a:cs typeface="Times New Roman" panose="02020603050405020304" pitchFamily="18" charset="0"/>
              </a:rPr>
              <a:t>p grupları tek duyuru adresi değildir. Ayrıca çok erken ve geç saatler içerisinde mesaj atmamanızı öneririz. </a:t>
            </a:r>
            <a:endParaRPr kumimoji="0" lang="tr-TR" sz="26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mj-lt"/>
              <a:buAutoNum type="arabicPeriod"/>
              <a:tabLst/>
              <a:defRPr/>
            </a:pPr>
            <a:endParaRPr kumimoji="0" lang="tr-TR" sz="1800" b="0" i="0" u="none" strike="noStrike" kern="1200" cap="none" spc="0" normalizeH="0" baseline="0" noProof="0" dirty="0" smtClean="0">
              <a:ln>
                <a:noFill/>
              </a:ln>
              <a:solidFill>
                <a:sysClr val="windowText" lastClr="000000">
                  <a:lumMod val="75000"/>
                  <a:lumOff val="25000"/>
                </a:sysClr>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tr-TR"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7552637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DERSLER </a:t>
            </a:r>
            <a:endParaRPr lang="tr-TR" dirty="0"/>
          </a:p>
        </p:txBody>
      </p:sp>
      <p:sp>
        <p:nvSpPr>
          <p:cNvPr id="3" name="İçerik Yer Tutucusu 2"/>
          <p:cNvSpPr>
            <a:spLocks noGrp="1"/>
          </p:cNvSpPr>
          <p:nvPr>
            <p:ph idx="1"/>
          </p:nvPr>
        </p:nvSpPr>
        <p:spPr>
          <a:xfrm>
            <a:off x="0" y="2233750"/>
            <a:ext cx="11025051" cy="4258490"/>
          </a:xfrm>
        </p:spPr>
        <p:txBody>
          <a:bodyPr>
            <a:noAutofit/>
          </a:bodyPr>
          <a:lstStyle/>
          <a:p>
            <a:pPr marL="342900" lvl="0" indent="-342900" algn="just" defTabSz="457200">
              <a:lnSpc>
                <a:spcPct val="100000"/>
              </a:lnSpc>
              <a:buClr>
                <a:srgbClr val="90C226"/>
              </a:buClr>
              <a:buSzPct val="80000"/>
              <a:buFont typeface="Wingdings 3" charset="2"/>
              <a:buChar char=""/>
            </a:pPr>
            <a:r>
              <a:rPr lang="tr-TR" sz="3600" b="1" dirty="0">
                <a:latin typeface="Times New Roman" panose="02020603050405020304" pitchFamily="18" charset="0"/>
                <a:cs typeface="Times New Roman" panose="02020603050405020304" pitchFamily="18" charset="0"/>
              </a:rPr>
              <a:t>1. sınıfta seçmeniz gereken her dönem için 30 </a:t>
            </a:r>
            <a:r>
              <a:rPr lang="tr-TR" sz="3600" b="1" dirty="0" err="1">
                <a:latin typeface="Times New Roman" panose="02020603050405020304" pitchFamily="18" charset="0"/>
                <a:cs typeface="Times New Roman" panose="02020603050405020304" pitchFamily="18" charset="0"/>
              </a:rPr>
              <a:t>AKTS’lik</a:t>
            </a:r>
            <a:r>
              <a:rPr lang="tr-TR" sz="3600" b="1" dirty="0">
                <a:latin typeface="Times New Roman" panose="02020603050405020304" pitchFamily="18" charset="0"/>
                <a:cs typeface="Times New Roman" panose="02020603050405020304" pitchFamily="18" charset="0"/>
              </a:rPr>
              <a:t> zorunlu ders mevcuttur.</a:t>
            </a:r>
          </a:p>
          <a:p>
            <a:pPr marL="342900" lvl="0" indent="-342900" algn="just" defTabSz="457200">
              <a:lnSpc>
                <a:spcPct val="100000"/>
              </a:lnSpc>
              <a:buClr>
                <a:srgbClr val="90C226"/>
              </a:buClr>
              <a:buSzPct val="80000"/>
              <a:buFont typeface="Wingdings 3" charset="2"/>
              <a:buChar char=""/>
            </a:pPr>
            <a:r>
              <a:rPr lang="tr-TR" sz="3600" b="1" dirty="0">
                <a:latin typeface="Times New Roman" panose="02020603050405020304" pitchFamily="18" charset="0"/>
                <a:cs typeface="Times New Roman" panose="02020603050405020304" pitchFamily="18" charset="0"/>
              </a:rPr>
              <a:t>2. sınıftan itibaren zorunlu derslere ek olarak ilgi alanlarınıza göre belirledikleri seçmeli dersleri alarak 30 </a:t>
            </a:r>
            <a:r>
              <a:rPr lang="tr-TR" sz="3600" b="1" dirty="0" err="1">
                <a:latin typeface="Times New Roman" panose="02020603050405020304" pitchFamily="18" charset="0"/>
                <a:cs typeface="Times New Roman" panose="02020603050405020304" pitchFamily="18" charset="0"/>
              </a:rPr>
              <a:t>AKTS’yi</a:t>
            </a:r>
            <a:r>
              <a:rPr lang="tr-TR" sz="3600" b="1" dirty="0">
                <a:latin typeface="Times New Roman" panose="02020603050405020304" pitchFamily="18" charset="0"/>
                <a:cs typeface="Times New Roman" panose="02020603050405020304" pitchFamily="18" charset="0"/>
              </a:rPr>
              <a:t> </a:t>
            </a:r>
            <a:r>
              <a:rPr lang="tr-TR" sz="3600" b="1" dirty="0" smtClean="0">
                <a:latin typeface="Times New Roman" panose="02020603050405020304" pitchFamily="18" charset="0"/>
                <a:cs typeface="Times New Roman" panose="02020603050405020304" pitchFamily="18" charset="0"/>
              </a:rPr>
              <a:t>tamamlanmalıdır.</a:t>
            </a:r>
            <a:endParaRPr lang="tr-TR" sz="3600" b="1" dirty="0">
              <a:latin typeface="Times New Roman" panose="02020603050405020304" pitchFamily="18" charset="0"/>
              <a:cs typeface="Times New Roman" panose="02020603050405020304" pitchFamily="18" charset="0"/>
            </a:endParaRPr>
          </a:p>
          <a:p>
            <a:pPr marL="342900" lvl="0" indent="-342900" algn="just" defTabSz="457200">
              <a:lnSpc>
                <a:spcPct val="100000"/>
              </a:lnSpc>
              <a:buClr>
                <a:srgbClr val="90C226"/>
              </a:buClr>
              <a:buSzPct val="80000"/>
              <a:buFont typeface="Wingdings 3" charset="2"/>
              <a:buChar char=""/>
            </a:pPr>
            <a:r>
              <a:rPr lang="tr-TR" sz="3600" b="1" dirty="0">
                <a:latin typeface="Times New Roman" panose="02020603050405020304" pitchFamily="18" charset="0"/>
                <a:cs typeface="Times New Roman" panose="02020603050405020304" pitchFamily="18" charset="0"/>
              </a:rPr>
              <a:t>ISL-442 Zorunlu Yaz Stajı (30 İş Günü) !!!</a:t>
            </a:r>
          </a:p>
          <a:p>
            <a:endParaRPr 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0398834"/>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43DD8A33-E1BF-490B-B74E-229E36B8D7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43B3F5-6B33-4E6C-99DB-B6E6970FB938}">
  <ds:schemaRefs>
    <ds:schemaRef ds:uri="http://schemas.microsoft.com/sharepoint/v3/contenttype/forms"/>
  </ds:schemaRefs>
</ds:datastoreItem>
</file>

<file path=customXml/itemProps3.xml><?xml version="1.0" encoding="utf-8"?>
<ds:datastoreItem xmlns:ds="http://schemas.openxmlformats.org/officeDocument/2006/customXml" ds:itemID="{D4C8D87D-64E3-49C4-B9FF-40FAA6BB3B9C}">
  <ds:schemaRefs>
    <ds:schemaRef ds:uri="http://purl.org/dc/elements/1.1/"/>
    <ds:schemaRef ds:uri="16c05727-aa75-4e4a-9b5f-8a80a1165891"/>
    <ds:schemaRef ds:uri="http://purl.org/dc/terms/"/>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71af3243-3dd4-4a8d-8c0d-dd76da1f02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Şehir tasarımı</Template>
  <TotalTime>0</TotalTime>
  <Words>1079</Words>
  <Application>Microsoft Office PowerPoint</Application>
  <PresentationFormat>Geniş ekran</PresentationFormat>
  <Paragraphs>113</Paragraphs>
  <Slides>22</Slides>
  <Notes>3</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22</vt:i4>
      </vt:variant>
    </vt:vector>
  </HeadingPairs>
  <TitlesOfParts>
    <vt:vector size="29" baseType="lpstr">
      <vt:lpstr>Arial</vt:lpstr>
      <vt:lpstr>Calibri</vt:lpstr>
      <vt:lpstr>Times New Roman</vt:lpstr>
      <vt:lpstr>Trebuchet MS</vt:lpstr>
      <vt:lpstr>Wingdings</vt:lpstr>
      <vt:lpstr>Wingdings 3</vt:lpstr>
      <vt:lpstr>Berlin</vt:lpstr>
      <vt:lpstr>2022-2023 AKADEMİK YILI  İŞLETME BÖLÜMÜ ORYANTASYON PROGRAMI SDÜ AİLESİNE HOŞGELDİNİZ</vt:lpstr>
      <vt:lpstr>İşletme Bölümü Oryantasyon Programı</vt:lpstr>
      <vt:lpstr>İşletme Bölümü</vt:lpstr>
      <vt:lpstr>PowerPoint Sunusu</vt:lpstr>
      <vt:lpstr>PowerPoint Sunusu</vt:lpstr>
      <vt:lpstr>PowerPoint Sunusu</vt:lpstr>
      <vt:lpstr>Kariyer Planlaması</vt:lpstr>
      <vt:lpstr>PowerPoint Sunusu</vt:lpstr>
      <vt:lpstr>DERSLER </vt:lpstr>
      <vt:lpstr>Sınavlar Ve Değerlendirme </vt:lpstr>
      <vt:lpstr>PowerPoint Sunusu</vt:lpstr>
      <vt:lpstr>PowerPoint Sunusu</vt:lpstr>
      <vt:lpstr>ÖNEMLİ !!!</vt:lpstr>
      <vt:lpstr>Diğer İmkanlar</vt:lpstr>
      <vt:lpstr>PowerPoint Sunusu</vt:lpstr>
      <vt:lpstr>OLANAKLARIMIZ</vt:lpstr>
      <vt:lpstr>YEMEKHANE</vt:lpstr>
      <vt:lpstr>Sosyal Yaşam Merkezi </vt:lpstr>
      <vt:lpstr>Mediko-Sosyal</vt:lpstr>
      <vt:lpstr>ÖĞRENCİ TOPLULUKLARI</vt:lpstr>
      <vt:lpstr>PowerPoint Sunusu</vt:lpstr>
      <vt:lpstr>Başarılar…</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2022-09-10T19:49:27Z</dcterms:created>
  <dcterms:modified xsi:type="dcterms:W3CDTF">2023-10-02T13:59:47Z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